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2" r:id="rId3"/>
    <p:sldId id="270" r:id="rId4"/>
    <p:sldId id="273" r:id="rId5"/>
    <p:sldId id="274" r:id="rId6"/>
    <p:sldId id="265" r:id="rId7"/>
    <p:sldId id="275" r:id="rId8"/>
    <p:sldId id="276" r:id="rId9"/>
    <p:sldId id="277" r:id="rId10"/>
    <p:sldId id="278" r:id="rId11"/>
    <p:sldId id="279" r:id="rId12"/>
    <p:sldId id="268" r:id="rId13"/>
    <p:sldId id="267" r:id="rId14"/>
    <p:sldId id="269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396" autoAdjust="0"/>
    <p:restoredTop sz="75130" autoAdjust="0"/>
  </p:normalViewPr>
  <p:slideViewPr>
    <p:cSldViewPr snapToGrid="0">
      <p:cViewPr varScale="1">
        <p:scale>
          <a:sx n="111" d="100"/>
          <a:sy n="111" d="100"/>
        </p:scale>
        <p:origin x="1254" y="114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10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F5195-4BC0-40EC-8EDE-C03D9DCB5A9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ED2CF-497A-41B5-B005-DE43639A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1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4:30.2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F33A12-FB93-4C8A-AB4A-70D37C56D022}" emma:medium="tactile" emma:mode="ink">
          <msink:context xmlns:msink="http://schemas.microsoft.com/ink/2010/main" type="inkDrawing" rotatedBoundingBox="9388,6778 12133,6994 12112,7262 9367,7046" semanticType="callout" shapeName="Other">
            <msink:sourceLink direction="with" ref="{8786560A-2A3B-4B74-A177-29123458E85B}"/>
          </msink:context>
        </emma:interpretation>
      </emma:emma>
    </inkml:annotationXML>
    <inkml:trace contextRef="#ctx0" brushRef="#br0">-4195 1178 42 0,'-3'2'402'0,"-1"0"48"16,-6 0 33-16,3 0 14 0,-1 1-144 15,0-2-124-15,1-1-60 0,3 3-28 16,-3-3-16-16,6 0-12 0,-2 0-7 16,3-3-9-16,0 3-8 15,3-4-8-15,-2 2-5 0,6-2-7 16,-3 0-7-16,-1 0 3 0,0 2 5 16,-2 0 9-16,4 0 17 0,-5 0 15 15,0 2 19-15,0 0 1 16,0 0 4-16,0 0-10 0,0 0-20 15,0 2-20-15,0-2-11 0,3 0 3 16,-1 4 12-16,3-4 21 0,2 2 14 16,1 2 22-16,3 0 16 0,0-2 15 15,6 0 8-15,0 0-1 16,1 1 3-16,5-3-6 0,-2 0-18 16,1 0-30-16,1 0-30 0,-1 0-23 15,4 0-19-15,-4 0-9 0,3 0-5 16,1 0-6-16,-3 0-1 0,1 0-4 15,0 0-5-15,1 0-2 0,-2 1-10 16,-1 2 1-16,1 2-3 0,1 0 5 16,-2 3 9-16,-2 2 11 15,2 1 6-15,1 3 8 0,-5 0 2 16,5 0-5-16,-5-1-11 0,4 2-11 16,-4-2-8-16,1-1-3 0,-2-1-5 15,-1-4-2-15,1-1-2 0,-1 2 4 16,-5-4-1-16,3 2 0 0,-3-3-1 15,-2-1-2-15,2 2 1 0,-1-2-5 16,-2 0 0-16,2 2-1 16,-2-2 0-16,-1 0-2 0,5 1-1 15,-4 0 1-15,2 1-1 0,1 0 0 16,-2-1-1-16,3 1-1 0,-1 0 2 16,2-2-3-16,1 0 5 0,0 4-1 15,2-5 4-15,-1 4 6 0,3-3 6 16,1-2 2-16,0 0-1 0,-1 0 2 15,6 0-2-15,-4 0-8 16,2 0-3-16,1 0-3 0,-1 0 1 16,-1 2-4-16,-1-2-2 0,1 2-1 15,-1-2 3-15,1 0-2 0,-1 2 2 16,1 0 1-16,1 0 3 0,1-2-1 16,-1 2 2-16,0-2-1 0,4 0-1 15,-1 0 0-15,2-2-1 16,2 2-1-16,1 0 2 0,-1-2-3 15,1 2-3-15,2-2 1 0,-1 2-2 16,-2 0-2-16,5-2 2 0,-5 2 0 16,4-2 0-16,-4 0 0 0,1 0 3 15,2-3-1-15,-5 2 4 0,-1-1-3 16,0 0 1-16,-4 1 1 0,1-1 0 16,-1 3-2-16,-4-2 0 15,1 3-2-15,-1 0 2 0,3 0-2 16,-4 0 2-16,1 0-1 0,0 0-1 15,3 0 1-15,-1 0-2 0,1 0 0 16,-1 0 0-16,2-2 0 0,-1 0 0 16,-1 0 0-16,1 2 0 0,-1-2 0 15,1 0 0-15,0 1 0 0,-2-2 0 16,2 3 0-16,-4 0 0 0,4-2 0 16,-2 2 0-16,-4 0 0 0,0-2 0 15,0 2 0-15,-4 0 0 16,0 0 0-16,-1 0 0 0,-3 0 0 15,-2 0 0-15,1 0 0 0,-2 0 0 16,0 0 0-16,1 0 0 0,2 0 0 16,0 0 0-16,1 0 0 0,2-2 0 15,-2 0-12-15,2 0-60 0,-1 0-76 16,2 0-124-16,0-2-195 0,-4 1-254 16,3-7-317-16,-4 2-133 15,-1-5-20-15,-3 0 75 0,-2-2 167 16,-2 1 245-16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3:51.3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3C5661-C027-4974-BF6A-7F89BB6D24DA}" emma:medium="tactile" emma:mode="ink">
          <msink:context xmlns:msink="http://schemas.microsoft.com/ink/2010/main" type="inkDrawing" rotatedBoundingBox="13771,4810 20492,3812 20589,4466 13868,5465" semanticType="callout" shapeName="Other">
            <msink:sourceLink direction="from" ref="{B6D9E294-4058-44A1-B7D5-45C7211536B0}"/>
            <msink:sourceLink direction="to" ref="{E1FDD8B4-5C83-494D-B2BC-41CFC2D72F9B}"/>
          </msink:context>
        </emma:interpretation>
      </emma:emma>
    </inkml:annotationXML>
    <inkml:trace contextRef="#ctx0" brushRef="#br0">8645-802 345 0,'7'0'464'16,"-2"-1"53"-16,0-2 53 0,-3 1-81 15,0 0-129-15,-2 0-72 16,2-2-40-16,-2 4-33 0,0-4-32 16,0 4-25-16,-2-2-21 0,2 2-18 15,-2 0-15-15,2-2-19 0,-2 2-10 16,-1 0-11-16,-1 0-16 0,0 0-12 16,-6 2-9-16,-4 0-3 15,2 2-6-15,-7 2-4 0,-2 2 1 0,-3 5 1 16,-4-1 0-16,-5 0-1 15,2 4-5-15,-9-2-5 0,4 3-4 16,-5-3-2-16,3 3-2 0,-1-5 6 16,4 0 10-16,-5-4 7 0,0-2 8 15,3 0 4-15,-1-2 1 16,-2 2-4-16,-1-3-7 0,-3 0-6 16,-1 0-2-16,-2-2-6 0,2 3 0 15,-6-1-5-15,5 1 2 0,-5 2 2 16,2-2 0-16,-1 2 7 0,1 0 8 15,1 0 17-15,3 0 23 0,-3 1 15 16,2-3 8-16,4 0 3 0,-2 0-3 16,2 0-7-16,-2 0-22 15,-3-2-27-15,-2 4-7 0,-9 0-9 16,-5 0-5-16,2 3-4 0,-7-1-1 16,2 1-3-16,-2 5 3 0,1-3 2 15,1 4-2-15,-1-1-1 0,-2 2-4 16,3 0 11-16,-2-2-3 0,2 1-6 15,2-1 4-15,-5-2-1 0,3 0-1 16,-1 1-2-16,-1-3 0 0,-2 1 2 16,0-4 0-16,-3 4 0 15,3-1 2-15,-3-3 3 0,2 4-4 16,1-2-2-16,3-3-2 0,4-1-4 16,1 0 3-16,6-5 2 0,6 0-3 15,-1-5 8-15,4 2 0 0,2-4-3 16,2-1 0-16,-2 0-4 0,1 1 5 15,-1 0-8-15,0 0 3 16,-2-1-1-16,-1 1 3 0,0 4 0 16,-4-1 0-16,4 0 3 0,-3 0-2 15,-1 2 1-15,0-2 2 0,0 4-2 16,0-3 1-16,0 3-3 0,1-3 0 16,-1 3 0-16,5-2-2 0,0 0-1 15,1-2 0-15,1 1 1 16,1-1-3-16,-1 0 3 0,3 2-1 15,-4-2 3-15,1 3-5 0,0-2 4 16,0 3 1-16,-2 0 2 0,0 0 1 16,1 3-3-16,2-2 1 0,1 1-1 15,2 0 3-15,0 0-3 0,5 2 2 16,-2-1 1-16,1-2 0 16,1 6 0-16,-2-3-3 0,1 2 0 15,0 0-3-15,-3 2 2 0,0-1-4 16,-3 4 0-16,0 0 4 0,-1 1-3 15,-1 2 3-15,3-2-3 16,2 5-1-16,-1-3 1 0,2 0 1 16,5 3 1-16,2-3 5 0,5 0 1 15,2-2 4-15,2 1 1 0,5-1-1 16,0-2-4-16,2 0 1 0,1 2-4 16,-2 1-1-16,4-1 1 0,-2 0-1 15,-2 2 5-15,4 1-3 0,-3-1 0 16,-3 0 0-16,4 3 0 15,1-2-1-15,-2 0-1 0,2 1 1 16,2 1-1-16,-2-2 0 0,0 0-1 16,2-1-2-16,1-1 1 0,3 2-2 15,1-2 2-15,0 0 8 0,0-4-2 16,2 1-1-16,3 0 0 0,-3-3 1 16,4-1-1-16,-2-2-11 15,3 3 3-15,-3-6 3 0,3 3-1 16,0-1 1-16,-1 0 1 0,1 0 1 15,-3-2 1-15,2 3-3 0,-2 1 1 16,-1 1 1-16,0 0-2 0,-2 2 2 16,-1 2-2-16,1-1 1 0,-1-1 0 15,3 2 0-15,-3-4-2 0,1 2 2 16,2-5 1-16,3 2 0 16,-2-1 0-16,3-2 4 0,-3 1 5 15,3-2 1-15,0-1 3 0,0 3 8 16,0-3 0-16,0-3-2 0,0 3-4 15,3-4 0-15,-3 2-3 0,3-3-5 16,-2-2-3-16,3-1-4 0,-1 0 2 16,1-3-4-16,2-1-1 15,-2 0 0-15,0-2 2 0,1-1-11 16,-1 0 4-16,-1-2 8 0,1 0 0 16,-1-1-2-16,0 0 4 0,-2 0 8 15,3-3-4-15,-4 5-5 0,3-2 2 16,-3 1-3-16,0 1-4 0,3 4 4 15,-2-3 0-15,-1 5-1 0,0 0-1 16,0 2 1-16,0 0 2 16,0 2-1-16,-1-1 3 0,1 2-2 15,-3 0 2-15,3 1 1 0,0 3-1 16,0-2-3-16,-3-1 0 0,3 2 2 16,0 0-1-16,0 2-1 0,0-2-1 15,0 2 0-15,0 0-1 0,0 0 0 16,0 0-2-16,0 0 1 15,0 0 2-15,0 0-2 0,0 0-1 16,0 0 2-16,0 0 0 0,0 0-3 16,0 0 5-16,0 0 0 15,0 0 0-15,0 0 0 0,0 0 7 0,0 0-4 16,0 0 0-16,0 0 4 0,0 0 0 16,0 0-4-16,0 0-9 15,0 0-1-15,0 0 3 0,0 4-5 16,-1 5 5-16,-3 3 5 0,-2 6 6 15,-1 5 8-15,-2 3 6 16,2 2 5-16,-4 5 2 0,3 0 3 16,-3 1 4-16,1 2-7 0,3-7-2 15,0 2-3-15,2-3-6 0,1-5-3 16,1-5-1-16,3-2-4 0,-1-3-2 16,2-3 0-16,-1-4 11 0,6-1 7 15,0-4 9-15,3-1 2 0,0-1 0 16,2-4-1-16,0 1-13 15,2 1-8-15,0-2-7 0,-2 1-6 16,3-2-1-16,1 2 0 0,2-2 1 16,0 1-6-16,7 1 0 0,-7-2 4 15,4 5 1-15,1-3 2 0,-3 1-2 16,2 3 5-16,-2-3-2 0,0 3 1 16,-4 3-1-16,2 0-2 15,-5 1 3-15,0-3 2 0,-1 5-2 16,-1-2-1-16,-2 1-3 0,2-2 0 15,-3 2 0-15,1-2 1 0,-1 2-1 16,1-1-2-16,-3 1 12 0,2-4-2 16,3 1-3-16,-2 1-4 0,-1-3-6 15,5 1-23-15,-3 4-50 0,0-4-51 16,-1 1-61-16,-1 0-64 16,0 0-77-16,3 2-97 0,-8 0-197 15,0-1-152-15,-2-2-46 0,-2 2 7 16,-3 0 51-16,-2-3 108 0,3 0 226 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3:37.6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FDD8B4-5C83-494D-B2BC-41CFC2D72F9B}" emma:medium="tactile" emma:mode="ink">
          <msink:context xmlns:msink="http://schemas.microsoft.com/ink/2010/main" type="inkDrawing" rotatedBoundingBox="11728,7556 12090,4877 14218,5165 13856,7844" hotPoints="14051,6422 12834,7638 11618,6422 12834,5205" semanticType="enclosure" shapeName="Circle">
            <msink:destinationLink direction="to" ref="{483C5661-C027-4974-BF6A-7F89BB6D24DA}"/>
          </msink:context>
        </emma:interpretation>
      </emma:emma>
    </inkml:annotationXML>
    <inkml:trace contextRef="#ctx0" brushRef="#br0">1355 358 165 0,'3'0'291'0,"-3"0"30"0,2 0 0 16,-2-2-19-16,-2 0-36 0,2-1-48 16,0 2-51-16,-3-1-36 15,1-3-15-15,0 1-4 0,-1-2 0 16,2 1 11-16,1-1 2 0,-3-1-4 16,0 3 3-16,2-2 4 0,-2-1-9 15,3 3-7-15,-3-2-13 0,2 4-6 16,-2-1-15-16,3 0-16 0,0-1-5 15,-1 2-8-15,1 0-3 0,-3 0-2 16,0-2-1-16,3 0-5 16,-1 2 0-16,-2-2-2 0,2-3-4 15,-5 2-8-15,2-1-2 0,-3-2-8 16,2-1-6-16,-3-1-2 0,-2-1-3 16,-1 0-2-16,3 0-1 0,-6-3-1 15,-1 1 1-15,0-2-2 0,1 0 2 16,-1 1-3-16,-1 1-1 0,-1-1-2 15,0 0-1-15,-4 2 2 16,3 2-6-16,0 0 2 0,0 2 0 16,-1-1 1-16,2 5 0 0,-1-2-1 15,1 4 0-15,-2-1-2 0,0 3-1 16,1 0 4-16,-1 0-3 0,0 1 0 16,-2 1 2-16,3 0 0 15,0 0 4-15,2 2-1 0,-2-1 3 16,4 1 2-16,-1-1-2 0,-1 1 3 15,1 3-2-15,-2 1 0 0,1 0 2 16,2 0-1-16,-1 4 0 0,-3-2-3 16,2 3 4-16,1-1 1 0,-4 0 2 15,1 0 1-15,1 1 3 16,1-1 3-16,-1 0-1 0,4 0-1 16,-1-1 2-16,0 0-1 0,3 2-2 15,-2-3-3-15,3 2-2 0,-1 1-1 16,3-1-1-16,-2-2 0 0,1 4 0 15,0-4-1-15,2 5-1 16,-2-3 2-16,-1 0 0 0,5-2 0 16,-5 5-4-16,1 0 1 0,0-2-1 15,0 1 1-15,-1 3 1 0,-1-1-2 16,3 0 1-16,-2 1-2 0,-1 1 0 16,2-1-4-16,2 1 1 0,-1-5 0 15,1 7-1-15,-3-4 0 16,6 2-1-16,-3 3 2 0,0 0 0 15,1 2 2-15,-1 3 0 0,-3 2 2 16,2 3 4-16,-2 2 2 0,-1 0 3 16,-1 0 3-16,1-1 4 0,0 3 0 15,0-4 3-15,-3 5 0 0,2-1 1 16,-3-1-3-16,4 3-1 0,-3 0-4 16,3 2 0-16,-1-1-3 15,1 3-3-15,0-3-5 0,2 3 1 16,0-2-5-16,2 2-1 0,0-1-4 15,2-1-2-15,1 0-1 0,1 2-1 16,2-5 3-16,1 3 2 0,1 0 5 16,2-2 3-16,1-1 1 0,3 1 4 15,0-1-1-15,2-3 3 0,1 0-4 16,-2-1 3-16,6-1-1 16,-3-1 0-16,1 3-2 0,-1-3 2 15,3 4-1-15,0-2 0 0,-2 0 0 16,0 3 3-16,5 2-3 0,-5-3 3 15,4 3-2-15,-2 0-1 16,1-4 1-16,-1-1 1 0,4-1 0 0,1-3-1 16,0-1 1-16,2-1 1 15,2-1 1-15,-1-3 0 0,6-2 0 16,-1-1-1-16,3-2 3 0,-1 0-2 16,1 0-1-16,0-5 3 0,0 0 0 15,-1 0 0-15,-1-1-2 0,-1-4 2 16,0 2 1-16,1-3 4 0,-1-2-3 15,-1 1-1-15,4-2-3 0,-2-1 0 16,-1-2-1-16,2 0-2 16,0 0 0-16,4-4-1 0,-2-2 7 15,1 0-4-15,2-3-4 0,-1 1 0 16,1-1 0-16,3-4 3 0,-1-1-2 16,2 0 2-16,-2-3 5 15,4-1-4-15,-5 0-4 0,4-5 2 16,-1-1-2-16,1-1-2 0,-1 0 2 15,0-4 0-15,3-1-1 0,-5 1 1 16,4 0 1-16,-5 1-1 0,1-6 3 16,1 3 2-16,-3-2-2 0,-5-1 1 15,3-2-1-15,-5 1 2 0,0-3-2 16,-3-3 1-16,-2-1-3 0,-2-6-1 16,1-1 0-16,-3-1-1 0,2-2-4 15,-2-4 2-15,0 3-3 16,-2-3 1-16,5-3-2 0,-2 0 3 15,0 0-1-15,-1 2-1 0,3 0 4 16,-4 4 1-16,0 2 0 0,-5 4 1 16,1 2 0-16,-7 1 0 0,-1 3 0 15,-3 0 2-15,-4 2-2 0,-8 0 0 16,-1 0 2-16,-3 1-2 16,-6 2 2-16,-2-3-2 0,-6 2 2 15,-6 0-4-15,0 3 2 0,-3 1 0 16,-4-1 0-16,-3 3 0 0,1-2 0 15,-2 5 5-15,1 0 6 0,4-1 4 16,-1 1 5-16,6 1 5 0,0 2 1 16,5-2-2-16,4 4-8 15,3 0-14-15,5 2-45 0,2 3-111 16,2 0-304-16,-1 0-159 0,-2 1-83 16,0 1-38-16,-7 0 21 0,-2-1 93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1-11-12T19:18:27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12541 5962 0,'0'18'125,"0"17"-78,0-18-32,0 1-15,0 0 0,0-1 16,0 1-16,0 17 31,18 1-31,-18-19 16,18 36-1,-1 0 1,1-18 0,-18 1-1,0-19 1,0 36-1,0-35 1,35-1-16,-35 19 16,18-19-16,-18 1 15,17 0 1,-17-36 125,0 0-126,0 1 1,0-1-16,0-17 15,0 0-15,18 17 16,-18 0-16,0 1 16,0-1-16,18 0 78,-1 1-63,-17-1 1,18 18 0,0-18-1,17 1 1,-35-1 0,17 18 62,1-17-78,0 17 62,-1 0 32,1 0-47,0 0-32,-18 17 1,17-17 0,1 0-1,-18 18 1,18-18 31,-1 17-32,1 1-15,17 0 0,-35 17 32,18-17-32,-1-1 15,-17 19 1,18-19 0,-18 1-1,0-1 16,0 1-31,0 0 16,0-1 0,0 19-16,0-1 15,0-17-15,0 35 16,0-18-16,0 35 16,0-17-1,0 0 1,0-35-1,18 17-15,-18-17 16,0 17 0,17 18 15,1-18-15,-18 0-1,0-17 1,18-18-16,-18 18 15,17-1 1</inkml:trace>
  <inkml:trace contextRef="#ctx0" brushRef="#br0" timeOffset="1368.9195">13229 6085 0,'18'0'78,"-1"18"-62,19 0-16,-1 17 15,-17-17 1,17 17 0,-17 18-16,-1-36 0,1 1 15,-18 0-15,35 17 16,-35 0-1,18-17 1,-1 0 0,1-1 31,0 1-32,-1 17-15,1 0 16,-18-17-1,18 0 1,-1-18 125,-17-18-126,0 0 1,18-70 0,-18 35-16,17-17 15,-17-36-15,0 53 0,0-18 16,0-17-1,18 35 1,0 18 0</inkml:trace>
  <inkml:trace contextRef="#ctx0" brushRef="#br0" timeOffset="3049.1438">12594 5433 0,'-17'0'140,"-1"0"-124,0 17-1,-17 19 1,17-19 0,1-17-1,17 36 95,0-19-95,0 1-15,0 0 16,0 17 0,0-18-1,0 19 1,0-19-1,0 1 32,17-18-31,-17 18 0,18-1-1,0 1 1,-1-18-1,19 0 17,-19 0-1</inkml:trace>
  <inkml:trace contextRef="#ctx0" brushRef="#br0" timeOffset="4537.8909">12771 5398 0,'17'0'63,"1"0"-16,-1 0-32,-17 17 1,18 1-16,0 17 31,-18-17-15,0-1 0,0 1-1,17-18 1,-17 18-1,18 17 1,-18-17-16,18-18 16,-18 17-16,17-17 15,-17 18 1,0-1 0,18-17-1,0 18 1,-18 0-16,0-1 31,17 1-15,-17 17-1,0-17 17,0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2:13.8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116943-69C5-4B62-9380-81F51426E304}" emma:medium="tactile" emma:mode="ink">
          <msink:context xmlns:msink="http://schemas.microsoft.com/ink/2010/main" type="writingRegion" rotatedBoundingBox="20625,5353 8781,8607 8383,7159 20227,3905"/>
        </emma:interpretation>
      </emma:emma>
    </inkml:annotationXML>
    <inkml:traceGroup>
      <inkml:annotationXML>
        <emma:emma xmlns:emma="http://www.w3.org/2003/04/emma" version="1.0">
          <emma:interpretation id="{210F9A04-5A0F-4E49-A42A-E2558491067A}" emma:medium="tactile" emma:mode="ink">
            <msink:context xmlns:msink="http://schemas.microsoft.com/ink/2010/main" type="paragraph" rotatedBoundingBox="20625,5353 8781,8607 8383,7159 20227,3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B49CD8-9066-4CC5-B73B-6778443FA30A}" emma:medium="tactile" emma:mode="ink">
              <msink:context xmlns:msink="http://schemas.microsoft.com/ink/2010/main" type="line" rotatedBoundingBox="20625,5353 8781,8607 8383,7159 20227,3905"/>
            </emma:interpretation>
          </emma:emma>
        </inkml:annotationXML>
        <inkml:traceGroup>
          <inkml:annotationXML>
            <emma:emma xmlns:emma="http://www.w3.org/2003/04/emma" version="1.0">
              <emma:interpretation id="{C92A98F8-A1AF-4C3F-8356-B2953EAC10AC}" emma:medium="tactile" emma:mode="ink">
                <msink:context xmlns:msink="http://schemas.microsoft.com/ink/2010/main" type="inkWord" rotatedBoundingBox="20625,5353 19231,5736 18833,4288 20227,3905">
                  <msink:destinationLink direction="to" ref="{0977D085-DC68-41EE-8887-0CDBBCD0146A}"/>
                </msink:context>
              </emma:interpretation>
            </emma:emma>
          </inkml:annotationXML>
          <inkml:trace contextRef="#ctx0" brushRef="#br0">1231-1618 69 0,'3'6'456'0,"-2"-1"56"0,-1 0 47 16,3 0 46-16,-3-2-145 0,3-2-145 15,-3 5-70-15,1-3-16 0,-1 1-10 16,3 4-11-16,-1 2-5 16,0 4 7-16,1 3-2 0,-3 1-11 15,-3 6-1-15,1 0 1 0,2 5 10 16,-2 2 11-16,-1 2 3 0,2 4-1 15,-5 3 0-15,2 7-17 0,3 8-24 16,-5 4-20-16,2 7-28 0,1 5-25 16,-1 2-24-16,3 5-14 0,-2-3-16 15,0 2-16-15,1-3-8 0,0-3-4 16,0-3-4-16,-1-8-2 16,-4 0-1-16,5-7 0 0,-4-7-2 15,0-3-4-15,2-6-1 0,3-5-4 16,-5-7-10-16,2-2-12 0,3-8-18 15,1 0-32-15,-3-3-28 0,0-4-36 16,3-1-86-16,-1-4-125 0,-2 1-146 16,-4-4-262-16,0-4-202 15,-5-2-84-15,0-4 26 0,-5-2 101 16,-1-2 146-16,2-3 283 0</inkml:trace>
          <inkml:trace contextRef="#ctx0" brushRef="#br0" timeOffset="-1073.5536">785-1124 151 0,'7'-2'481'16,"-2"1"65"-16,0-6 60 0,-4 1 45 15,-2 2-196-15,-2-4-133 16,-4 2-75-16,-2-1-53 0,-5 2-46 16,-4 2-34-16,-9 6-30 0,-5 2-11 15,-9 8-3-15,-4 3 8 0,-7 8 14 16,-4 7 20-16,-1 6 18 0,-2 7 16 15,0-2 9-15,7 4-9 0,5 2-15 16,1-2-25-16,8 1-26 0,6-2-24 16,2-3-19-16,11-1-15 0,5-3-11 15,5-4 0-15,6-2-6 0,8-5-11 16,6-3-28-16,3-6-40 0,7-3-55 16,3-6-94-16,1-4-165 15,0-5-269-15,1-5-128 0,-2-2-38 16,-3-3 12-16,-2-3 68 0,-2-3 154 15</inkml:trace>
        </inkml:traceGroup>
        <inkml:traceGroup>
          <inkml:annotationXML>
            <emma:emma xmlns:emma="http://www.w3.org/2003/04/emma" version="1.0">
              <emma:interpretation id="{D9E1DBC2-C019-40B1-AA54-4ADD9766F092}" emma:medium="tactile" emma:mode="ink">
                <msink:context xmlns:msink="http://schemas.microsoft.com/ink/2010/main" type="inkWord" rotatedBoundingBox="11107,7834 8747,8483 8386,7169 10746,6520">
                  <msink:destinationLink direction="from" ref="{0977D085-DC68-41EE-8887-0CDBBCD0146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7999.9644">-10323 1568 339 0,'-1'4'431'16,"-2"0"27"-16,3-2 16 0,-3-2-126 16,2 3-146-16,-2-3-87 15,3 0-49-15,-2 0-21 0,2 0-17 16,0-3-9-16,0 3-3 0,0 0 9 16,0-2 11-16,0 2 15 0,0-2 19 15,-2 2 23-15,2 0 14 0,0 0 0 16,0-2 6-16,0 2-11 0,-3 0-16 15,3 0-13-15,0 0-20 0,0 0-9 16,0 0-17-16,0 2-6 16,-2-2-9-16,2 4-5 0,-2 0-2 15,0 3-1-15,-1 4-2 0,0 6-2 16,-4 0 4-16,3 8-3 0,-3 7-1 16,2 2 1-16,-5 3-1 15,3 5 0-15,-2-1-1 0,2 3 1 16,-4 0 0-16,4-1 0 0,-1-5 0 15,1-1 0-15,0-4 0 0,4-7 1 16,-1-6-2-16,-1-1-2 0,5-7 1 16,0-2 0-16,0-3 0 0,3-7 0 15,3-7 2-15,-1-3 0 0,4-3 0 16,-1-5 0-16,5-6 0 0,0-1-2 16,1-3 1-16,5 0-1 15,-1-7 0-15,5 0 1 0,-2 0-3 16,6-3 1-16,2-1 0 0,1 3 3 15,-1 1 0-15,1 4-5 0,-1 6-1 16,-2 0-1-16,-2 8-3 0,-2 7-3 16,-2 5 0-16,-3 10 3 0,-6 3-2 15,-2 11 6-15,-3 3 2 16,-5 8 2-16,-2 5 2 0,0 4 0 16,-4 2 0-16,-3 1 2 0,2 3 0 15,-2-4-1-15,0 0 0 0,3-2-1 16,4-3 0-16,-1-1 0 0,2-4 0 15,3-5 0-15,2-3-4 0,2-4 2 16,-1-2 0-16,2-3 0 16,2-6-1-16,3-2 0 0,0-2 2 15,1-4-1-15,1-1 1 0,2-6 1 16,0 0 0-16,1-2 0 0,-1-1 0 16,2-2 0-16,-2 0 0 0,0-3-2 15,3 1 2-15,-3-2 0 0,1-1 0 16,-2 1-1-16,1-3 1 15,-4 1-1-15,1-4 1 0,2 2 0 16,-4-5 0-16,-2 3 0 0,0-2 0 16,-4-3 1-16,0 2-1 0,-3 1 0 15,-4-1 1-15,0 1 1 0,0 3 2 16,-4 1-2-16,1 4-1 0,-1-1 3 16,-3 5-3-16,3 2 1 0,-3 4 0 15,0 2-2-15,-1 4 0 16,1 4 0-16,-2 6 0 0,-1 7-2 15,2 5 2-15,-2 5 2 0,2 3-2 16,1 5 3-16,5 3-2 0,-3 1 1 16,5 0 1-16,0 2 1 0,5-3-3 15,-1 2 1-15,3-5 2 0,2-1-2 16,2-5-2-16,0 0 0 16,5-8 2-16,-2-3 1 0,4-3 1 15,0-7 2-15,1-7 3 0,0-2 0 16,2-7 1-16,-1-5-4 0,1-2-3 15,-1-1-2-15,1-4-5 0,-3-2 1 16,0-1-4-16,-2 1 4 0,2-1 1 16,-4-1-2-16,-1 3 3 15,-2 1-1-15,0 0 0 0,0 3 5 16,-4 3-2-16,0 4 0 0,-2 2 0 16,0 2 2-16,-3 3-3 0,0 3 0 15,-2 9 2-15,0 3 3 0,-2 6-3 16,-3 5 1-16,3 3-3 15,2 3 1-15,-5 0-1 0,3-1 0 16,2 2 2-16,0-1-1 0,2-2 2 16,3-5-2-16,-3-2 0 0,5-2-2 15,-2-5 2-15,3-5-1 0,2-4 3 16,-2-4-1-16,6-4 1 0,0-6-1 16,2-5-1-16,-1-1 0 15,3-2 0-15,-2-4-1 0,2-1 0 16,0 0 0-16,1 1 0 0,-4 0 0 15,-1 2-1-15,0 2-1 0,-5 3 1 16,2 0 0-16,-4 7 0 0,0 2-1 16,-3 3 1-16,-1 3 1 0,-2 3 0 15,-1 7 1-15,3 1 0 16,-3 5 0-16,0 2-1 0,0 3-1 16,3 1 1-16,1 1-1 0,0-1 1 15,3 0 1-15,2 0 1 0,-2 1-1 16,3-5-1-16,-2 1 3 0,3 0-2 15,1-5-1-15,-1-2 2 0,0-2-2 16,0-1 0-16,3-8 0 0,2-2-2 16,-2-4 2-16,4-3-1 0,-3-6-1 15,4-1 1-15,-1-3 0 16,0-1 1-16,2-4 0 0,4-2 0 16,-5-2 1-16,4-4-1 0,2-1 0 15,0-3 0-15,-1-1 0 0,2-5 0 16,-1-2 0-16,2-2 0 0,-5 0 0 15,-1 2 0-15,-1-3 0 0,-2 4 0 16,-1 3 0-16,-5 2 0 0,0 2 0 16,-1 2 0-16,-4 4 0 15,4 2 0-15,-4 0 1 0,0 5 0 16,4-3-1-16,-1 5 1 0,-1-1 0 16,-1 3 5-16,-1 2-1 0,0 2 1 15,0 0 1-15,-3 10-2 0,3-1 2 16,-4 7 3-16,-1 9 0 0,0 7 5 15,-2 8 2-15,-2 9 3 16,-3 6-3-16,-2 5-1 0,-1 8-4 16,-2 2-1-16,2 7-3 0,-2 0-4 15,-1 1-1-15,2-1-1 0,2-4 1 16,3 0-1-16,1-3 0 16,3-7-1-16,3-5 0 0,1-6 1 15,7-5 1-15,3-6-8 0,2-9-6 16,5-3-18-16,-1-6-33 0,5-6-44 15,-3-1-61-15,1-4-119 0,-5-1-162 16,2-2-96-16,-3-4-30 0,-5-1 12 16,2 0 46-16,-2-2 113 15</inkml:trace>
          <inkml:trace contextRef="#ctx0" brushRef="#br0" timeOffset="28795.1419">-8543 1766 330 0,'-9'2'427'0,"1"-2"35"16,3 2 2-16,-2-2-81 0,0 2-128 15,4-2-86-15,-4 0-43 0,3 0-26 16,0 0-13-16,1 0-9 16,-1 0-3-16,-1 0 2 0,3 0 2 15,0 0-2-15,-1 0 0 0,2 0-5 16,-2 0-8-16,3 0-4 0,3 0-2 15,-2 0 10-15,4 2 11 0,2 2 11 16,2-1 9-16,3 2 14 0,0 1 5 16,5 1-4-16,1 1-3 0,2 2-8 15,5 0-4-15,2-2-25 16,2 2-11-16,1 1-9 0,4-4-13 16,2-1-10-16,-2 0-12 0,2-1 5 15,-2-3-5-15,-4 2-11 0,2-1-1 16,-7-2-2-16,-1 1-2 0,-3 1 2 15,-6-1-7-15,1-1-5 0,-2 1-11 16,-4 0-9-16,-2 2-18 0,-1 1-28 16,0-1-30-16,-1 1-47 15,1-2-82-15,-4 1-147 0,0-4-211 16,-2 2-93-16,-1-4-29 0,4 1 21 16,-4-4 75-16,3-1 143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2:46.1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4B59EA-708D-4A80-A26C-B7BE43557752}" emma:medium="tactile" emma:mode="ink">
          <msink:context xmlns:msink="http://schemas.microsoft.com/ink/2010/main" type="writingRegion" rotatedBoundingBox="8882,8007 11653,8702 11277,10202 8506,9507"/>
        </emma:interpretation>
      </emma:emma>
    </inkml:annotationXML>
    <inkml:traceGroup>
      <inkml:annotationXML>
        <emma:emma xmlns:emma="http://www.w3.org/2003/04/emma" version="1.0">
          <emma:interpretation id="{0747B11D-4282-461F-AB9E-C96711E69211}" emma:medium="tactile" emma:mode="ink">
            <msink:context xmlns:msink="http://schemas.microsoft.com/ink/2010/main" type="paragraph" rotatedBoundingBox="8882,8007 11653,8702 11277,10202 8506,9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AA7305-194D-4034-8882-9963F8CE4A8B}" emma:medium="tactile" emma:mode="ink">
              <msink:context xmlns:msink="http://schemas.microsoft.com/ink/2010/main" type="line" rotatedBoundingBox="8882,8007 11653,8702 11277,10202 8506,9507"/>
            </emma:interpretation>
          </emma:emma>
        </inkml:annotationXML>
        <inkml:traceGroup>
          <inkml:annotationXML>
            <emma:emma xmlns:emma="http://www.w3.org/2003/04/emma" version="1.0">
              <emma:interpretation id="{E3AE812A-C07D-42FC-955A-813DB62D4C75}" emma:medium="tactile" emma:mode="ink">
                <msink:context xmlns:msink="http://schemas.microsoft.com/ink/2010/main" type="inkWord" rotatedBoundingBox="8882,8007 11653,8702 11277,10202 8506,9507"/>
              </emma:interpretation>
              <emma:one-of disjunction-type="recognition" id="oneOf0">
                <emma:interpretation id="interp0" emma:lang="" emma:confidence="0">
                  <emma:literal>uy</emma:literal>
                </emma:interpretation>
                <emma:interpretation id="interp1" emma:lang="" emma:confidence="0">
                  <emma:literal>wy</emma:literal>
                </emma:interpretation>
                <emma:interpretation id="interp2" emma:lang="" emma:confidence="0">
                  <emma:literal>my</emma:literal>
                </emma:interpretation>
                <emma:interpretation id="interp3" emma:lang="" emma:confidence="0">
                  <emma:literal>ny</emma:literal>
                </emma:interpretation>
                <emma:interpretation id="interp4" emma:lang="" emma:confidence="0">
                  <emma:literal>way</emma:literal>
                </emma:interpretation>
              </emma:one-of>
            </emma:emma>
          </inkml:annotationXML>
          <inkml:trace contextRef="#ctx0" brushRef="#br0">1675 1557 249 0,'0'4'448'0,"-1"-2"40"0,-5 2 35 15,1 5-47-15,-5 2-142 0,-1 4-92 16,2 3-36-16,-1 2-6 16,2 3-9-16,-2 6-13 0,3 1-9 15,-1 4-15-15,1 4-12 0,3 2-23 16,-1 1-6-16,3-1-5 0,2 4-9 16,0-6-9-16,4-4-19 0,0-3-1 15,2-2-19-15,-2-4-11 0,4-8-10 16,-1-2-1-16,3-5 2 0,3-4 2 15,1-6-2-15,1-4-4 16,2-6-5-16,0-2-8 0,4-4-5 16,0-4-6-16,1-2-5 0,2 3-5 15,2-4 2-15,-4-2 3 0,3 3-1 16,-2-1-1-16,-1 1 2 0,-3 4 2 16,-1 0-3-16,-4 5-1 0,-2-1 1 15,-5 6 2-15,1-1 1 16,1 4 2-16,-7 1 3 0,2-1-1 15,-1 3-1-15,0-1-1 0,-2 0-1 16,-1 3 0-16,4-1-1 0,-4 1-2 16,3 0-1-16,-3-3 1 0,0 0 0 15,3 3-1-15,-3 0-1 0,1 0 3 16,-1 0 1-16,0 0 1 0,3 3 1 16,-2 0 0-16,2-3 2 15,-3 0-1-15,4 1-2 0,-4-1-1 16,3 0 4-16,0 3 4 0,-2-2 1 15,2 1 12-15,-1 0 12 0,0 3 12 16,1 0 13-16,-1 1 7 0,1 3 7 16,-2 2 9-16,2-2-10 0,-3 4-15 15,3 3-9-15,-2-2-8 16,2 5-8-16,0-1-14 0,-2 2 6 16,-1 0 5-16,4 1 4 0,-4 2-1 15,3-4-2-15,-3 0-3 0,4-1-4 16,-1-2-8-16,-2 1-3 0,2-5-1 15,0-2-1-15,-2 0-9 0,2-3-13 16,1 0-24-16,1-2-33 0,0-3-45 16,1-2-67-16,1-2-103 0,-3-4-132 15,2-2-272-15,-2-7-120 16,-3-3-39-16,-1-4 24 0,0-5 79 16,3 1 139-16</inkml:trace>
          <inkml:trace contextRef="#ctx0" brushRef="#br0" timeOffset="742.4519">2507 1657 218 0,'11'-9'553'0,"-1"-1"73"0,-5 2 68 15,-2 2 59-15,1-2-201 0,-4 4-150 16,3 2-98-16,-6 2-60 0,-1 4-61 15,0 6-57-15,-6 4-44 16,-3 6-32-16,-1 6-3 0,0 6 8 16,-1 2 12-16,1 1 13 0,1 4 6 15,3-1 1-15,2-1-9 0,4-2-14 16,1-1-22-16,3-5-12 0,4-3-9 16,3-3-7-16,2-7-6 0,2-6-1 15,3-3 1-15,4-10-4 0,0-5-2 16,2-6-2-16,4-6 3 15,-2-5 4-15,1-6-7 0,-1-1 4 16,1-4-2-16,-5-3-3 0,3 0 0 16,-8 2-3-16,2 2 5 0,-2 5 1 15,-8 6 5-15,2 3 15 0,1 3 4 16,-4 6 5-16,-1 1 8 0,-2 3 4 16,-1 4-6-16,-1 2-7 15,-4 5-9-15,-2 4-3 0,-3 6-11 16,2 1-1-16,-3 6 1 0,-3 4 0 15,1 7 6-15,-1 6 4 0,-1 10 10 16,-4 6-2-16,-2 11 3 0,2 2 1 16,-2 12-3-16,-5 3-5 0,4 7-9 15,-5 2 1-15,1 1-3 0,-7-1-5 16,4 0-2-16,-8-7-1 16,4-4 8-16,-4-9 16 0,3-9 22 15,2-8 31-15,3-12 36 0,5-9 28 16,-2-12 8-16,1-9-5 0,7-13-22 15,0-8-30-15,5-11-30 16,3-5-30-16,2-4-13 0,4-4-13 16,1 0-3-16,7 0-1 0,2-3-2 15,5 2-2-15,4-2-2 0,5 5 1 16,2-3 1-16,8 4 3 0,-1 3-3 16,6 4 2-16,1 1-2 0,3 7-2 15,-1 2-2-15,2 6-10 16,0 6-5-16,-2 5-9 0,2 5-13 15,0 6-19-15,-5 3-24 0,0 6-29 16,-4-3-48-16,1 4-66 0,-2 1-78 16,-4-2-85-16,0 1-121 0,-4-4-207 15,-2-4-143-15,-2-1-29 0,-1-5 36 16,-2-4 78-16,1-6 131 16</inkml:trace>
          <inkml:trace contextRef="#ctx0" brushRef="#br0" timeOffset="-1636.651">652 1441 249 0,'7'-2'448'15,"-3"0"48"-15,-1 2 39 0,-3-4-50 16,3 1-138-16,-3-1-102 0,1 0-61 16,-1 0-34-16,0-2-30 0,0 0-27 15,4-2-14-15,-4 2-10 0,3-2-1 16,0 0 2-16,-2-1 11 0,-1 1 9 16,3 2 16-16,-3 0 11 15,-3-2 5-15,2 1-2 0,-5 3-10 16,1 0-12-16,-5 1-22 0,-1-1-20 15,-3 1-15-15,-3 2-12 0,-4 2-3 16,-2 2-11-16,-2 1-3 0,-5 2-6 16,1 2-2-16,2 2-1 0,-2 2-5 15,2-2 2-15,2 4 0 16,2-1 0-16,2-1 0 0,3 2 2 16,5-4-2-16,4 5-2 0,2-6 1 15,2 4 1-15,5 0-2 0,5-2-1 16,2 3 0-16,4-1 3 15,3 4 0-15,1-3 0 0,4 2 3 16,-1 3 3-16,4-1 0 0,-3 4-5 16,3-2 3-16,-4 5 1 0,-2-2-1 15,-5 3-2-15,0-2 1 0,-4 3 3 16,-4-1-2-16,-6-1-2 0,-4 3 0 16,-4-1 2-16,-4-1-2 0,-5 1 1 15,-4-3 3-15,-3-2-1 0,1-1 2 16,-2-3-1-16,1-5 2 15,0-3 3-15,2-4-3 0,2-6 3 16,2 0 2-16,3-6 0 0,1 1-4 16,5-3-3-16,-1-2-8 0,3 2-2 15,5 0-3-15,-2 0-4 0,1 2-3 16,2 1 0-16,2 0 0 0,0 3-9 16,-1-1-10-16,1-1-10 15,2 4-3-15,-2-1-3 0,2 1 0 16,2 0 2-16,-2 0 4 0,2 0-1 15,-2 1-3-15,0-1-10 0,3 0-7 16,-3-1-10-16,2 1-34 0,0-3-62 16,-2 2-117-16,4-4-209 0,-4 1-118 15,0-2-52-15,0-2 6 0,3-2 49 16,0-1 123-16</inkml:trace>
          <inkml:trace contextRef="#ctx0" brushRef="#br0" timeOffset="-858.0377">1258 1394 47 0,'-1'-2'443'0,"-2"2"55"0,2 0 28 15,-5 2 18-15,2 0-159 0,0 0-164 16,1 2-97-16,-3 2-51 0,4 2-30 16,-3 1-18-16,3 0-13 15,-1 2-6-15,3-2-5 0,0 2-26 16,0 2-59-16,0-3-159 0,3-5-152 16,-3 2-81-16,0-5-43 0,0-4 1 15,0-2 45-15</inkml:trace>
          <inkml:trace contextRef="#ctx0" brushRef="#br0" timeOffset="-1144.337">1183 1756 276 0,'1'7'468'0,"-1"-3"38"0,0 0 26 16,0-2-65-16,0 0-161 0,0 2-116 16,-1-2-62-16,1 6-22 15,-3 1-7-15,0 2 4 0,-1 4 8 16,0 5 10-16,-1 2 10 0,-2 3 4 16,0 4-7-16,0 1-14 0,-1 1-18 15,-2 1-19-15,2 1-21 16,-2-3-20-16,-1 1-12 0,2-2-14 15,-1-3-8-15,2-1-12 0,1-5-22 16,3-1-44-16,-3-5-77 0,2-2-111 16,3-6-239-16,0-6-123 0,2-10-48 15,2-7 9-15,0-9 56 0,5-5 104 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2:53.6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77D085-DC68-41EE-8887-0CDBBCD0146A}" emma:medium="tactile" emma:mode="ink">
          <msink:context xmlns:msink="http://schemas.microsoft.com/ink/2010/main" type="inkDrawing" rotatedBoundingBox="11890,7921 16990,6398 17259,7300 12159,8823" semanticType="callout" shapeName="Other">
            <msink:sourceLink direction="from" ref="{D9E1DBC2-C019-40B1-AA54-4ADD9766F092}"/>
            <msink:sourceLink direction="to" ref="{C92A98F8-A1AF-4C3F-8356-B2953EAC10AC}"/>
          </msink:context>
        </emma:interpretation>
      </emma:emma>
    </inkml:annotationXML>
    <inkml:trace contextRef="#ctx0" brushRef="#br0">25 1356 155 0,'-3'-2'428'0,"-1"-2"46"0,0-1 41 0,4 0-14 16,-3 1-146-16,-1-2-98 15,2 2-58-15,-1-2-34 0,3 4-31 16,0-1-32-16,-2 2-29 0,4-2-21 16,-2 3-15-16,5 3-9 15,-1-2 5-15,3 4 15 0,0 1 15 16,4 2 14-16,0 0 6 0,1 2 10 15,4 1-6-15,0 3-9 0,2-3-13 16,2 2-10-16,2 2-9 0,3-4-5 16,2 4-5-16,3-1-5 0,-1 1-3 15,3-1-1-15,2-2 4 0,3-2 5 16,-1 1 7-16,2-4-1 0,-1 1 6 16,3 1 5-16,1-1-5 0,0-2-6 15,2 1-12-15,-1 0-1 16,2 0-4-16,-1 1-6 0,-1-2-4 15,3-1-3-15,2 2 1 0,-5-1-3 16,-1 0 0-16,-1 0 1 0,-3-1 10 16,-1-2 16-16,-2-1 19 0,-4 1 17 15,-1-3 25-15,-2 0 25 0,1 0 16 16,-3-3 5-16,-1 1-5 16,-2-4-13-16,4 2-17 0,-1-2-26 15,-3 0-24-15,5-3-25 0,-2 2-12 16,2-2-8-16,1 0-5 0,-1-1-3 15,1 1 2-15,1-1 4 0,-1-1 8 16,5-1 2-16,-4 2 1 0,1 0 3 16,-4 0 4-16,4-1 6 0,-5 3 2 15,2 1 4-15,-2-2 7 16,0-1 9-16,-2 3 7 0,3-5 13 16,-3 4 5-16,2-2 2 0,3 0-5 15,-1-1-6-15,0 0-8 0,2-3-19 16,1 1-12-16,-1 1-12 0,-2 0-8 15,2 1-6-15,1 2-2 16,-5-1-3-16,2 1-2 0,-3 1 0 16,-5 2-2-16,2 0 1 0,-2 1 3 15,-3 0-1-15,-2 0 2 0,2 1-2 16,-2-1 3-16,0 0 5 0,-1-1 6 16,1 0 7-16,1 0 7 0,3-1 4 15,-1 0 5-15,3-1-3 0,2-3-4 16,1 1-2-16,2 0-3 15,0 0-3-15,2-1 2 0,1 3-3 16,-4-2 11-16,1 0 8 0,2 2 10 16,-5 0 11-16,2-2 1 0,0 1 4 15,-1-1-4-15,5 0-12 0,-2-5-5 16,4 6-15-16,2-6-9 0,-1 2-6 16,1 2-8-16,-1-2 0 0,-1 2-10 15,2 0 2-15,-3 1-2 0,4 0 0 16,-5 0 0-16,1-1 0 15,-3 5 0-15,2-2 0 0,-4 2 0 16,1 2 0-16,1-2 0 0,0 2 0 16,3-3 0-16,1 2 0 0,2-4 0 15,2 1 0-15,2-2 0 0,2-1 0 16,0-2 0-16,3-2 0 0,-1 3 0 16,0 0 0-16,-2 0 0 15,-5 2 0-15,0 1 0 0,-4-1 0 16,-2 4 0-16,-5 0 0 0,-1-1 0 15,0 4 0-15,-5-1 0 0,-3 1 0 16,1-1 0-16,0 0 0 0,-3 3 0 16,3-4 0-16,-1 1 0 0,3-1 0 15,1-6 0-15,7 1 0 0,0-3 0 16,5-1 0-16,0-2 0 16,0 1 0-16,1 1 0 0,-7 0 0 15,3 2 0-15,-5 2 0 0,-4-1 0 16,-1 4 0-16,-3 0 0 0,-3 3 0 15,-2 0 0-15,-1 2 0 0,-2-2 0 16,0 2 0-16,1 0 0 0,4-2 0 16,1-1 0-16,4 0 0 0,4-4 0 15,3 1 0-15,6-2 0 0,2-2 0 16,-1 2 0-16,2-3 0 0,1 1 0 16,-2 0 0-16,-1 2 0 15,-2 0 0-15,-2 0 0 0,-2 1 0 16,-4-1 0-16,0 4 0 0,-8 0 0 15,3 0 0-15,-6 1 0 0,3 2 0 16,-1-4 0-16,-1 4 0 16,1-4 0-16,2-1 0 0,2-2 0 0,9-4 0 15,-1 0 0-15,3-3 0 16,5 3 0-16,-1 0 0 0,-2-1 0 16,-2 1 0-16,1 4 0 0,-7 0 0 15,0 2 0-15,-8 1 0 0,0 3 0 16,-1 1 0-16,-6-1 0 0,3 1 0 15,-3 2 0-15,-1-2 0 0,-3 3 0 16,0 0 0-16,0 0 0 0,-3 0 0 16,3 0 0-16,0 0 0 15,0 0 0-15,-1 0 0 0,1 3 0 16,-3-3 0-16,-1 1 0 0,0 2 0 16,-2-1 0-16,-1 1 0 0,1-1 0 15,-3 2 0-15,2 0 0 0,-5 0 0 16,1-1 0-16,3 1 0 0,-4 0 0 15,1-1 0-15,0-2 0 0,0 1 0 16,-2-2 0-16,2 1 0 0,-2 2 0 16,-1-3 0-16,3 0 0 15,-5-3 0-15,0 2 0 0,0-1 0 16,2 1 0-16,-1-2 0 0,-1-1 0 16,1 0 0-16,-3 0 0 0,-1-1 0 15,1 2 0-15,3-2 0 0,-4 0 0 16,1 1 0-16,1-1 0 0,0 1 0 15,3-2 0-15,-1 1 0 16,4 2 0-16,-6-1 0 0,8 0 0 16,0 0 0-16,-3-2 0 0,5 2 0 15,-4 1 0-15,3-3 0 0,-1-2 0 16,-3 0 0-16,-1-1 0 0,-1 0 0 16,0 0 0-16,-2-1 0 0,2 2 0 15,-1 2 0-15,4-2 0 0,0 2 0 16,2 2 0-16,-1 0 0 0,3 0 0 15,0 0 0-15,3 1 0 16,0 1 0-16,1 2 0 0,3-4 0 16,-1 4 0-16,-2 0 0 0,3-1 0 15,0 1 0-15,3 1 0 0,1-1 0 16,7 4 0-16,0-2 0 0,5 2 0 16,8 0 0-16,-5 3 0 0,8-1 0 15,2 0 0-15,1 0 0 0,-1 0 0 16,1 2 0-16,-1 1 0 0,1-1 0 15,-1 2 0-15,-1 0 0 16,-1-2 0-16,-2 2 0 0,-5-3 0 16,1 1 0-16,-3-1 0 0,-5 0 0 15,2-4 0-15,-2 2 0 0,-5 1 0 16,1-4 0-16,-2 2 0 0,-1-1 0 16,-1-2 0-16,2 4 0 0,-3-2 0 15,3 2 0-15,0 0 0 16,-2 2 0-16,2-3 0 0,0 3 0 15,0-4 0-15,-3 3 0 0,3-2 0 16,-3 0 0-16,-1-2 0 0,1 0 0 16,-1 1 0-16,-2-1 0 0,-1-1 0 15,3 3 0-15,-1-4 0 0,-2 3 0 16,0-2 0-16,-5 2 0 0,4 1 0 16,-9 0 0-16,3 2 0 0,-4 0 0 15,0 1 0-15,2-2 0 0,-1 4 0 16,-1-4 0-16,3 2 0 15,-2-1 0-15,-1 2 0 0,4-2 0 16,-2 2 0-16,-1 1 0 0,2 0 0 16,0 4 0-16,-4-1 0 0,-2 3 0 15,-1 7 0-15,-3 0 0 0,-3 2 0 16,-5 7 0-16,0 0 0 0,-4 1 0 16,-4 4 0-16,-2 1 0 15,-1 0 0-15,2 2 0 0,0-2 0 16,0-1 0-16,6-1 0 0,-1-7 0 15,2 1 0-15,6-5 0 0,3-3 0 16,7-3 0-16,-2-4 0 0,4-1 0 16,1-5 0-16,2-1 0 0,3 0 0 15,1-1 0-15,-1-2-159 0,1 0-331 16,-1-1-194-16,3 2-318 0,-9-5-159 16,1-1-40-16,-2-6 45 15,-3-3 141-15,0-2 202 0,-1-6 355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2:12.1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1086D3-0FB5-4B30-9E4D-5D525B29BDBB}" emma:medium="tactile" emma:mode="ink">
          <msink:context xmlns:msink="http://schemas.microsoft.com/ink/2010/main" type="writingRegion" rotatedBoundingBox="18883,4814 32171,3639 32325,5385 19037,6560"/>
        </emma:interpretation>
      </emma:emma>
    </inkml:annotationXML>
    <inkml:traceGroup>
      <inkml:annotationXML>
        <emma:emma xmlns:emma="http://www.w3.org/2003/04/emma" version="1.0">
          <emma:interpretation id="{61C1ED21-BCE4-407D-BB16-66571E8E4CBE}" emma:medium="tactile" emma:mode="ink">
            <msink:context xmlns:msink="http://schemas.microsoft.com/ink/2010/main" type="paragraph" rotatedBoundingBox="18883,4814 32171,3639 32325,5385 19037,6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327F26-2ACA-4A58-8D95-F62837249B79}" emma:medium="tactile" emma:mode="ink">
              <msink:context xmlns:msink="http://schemas.microsoft.com/ink/2010/main" type="line" rotatedBoundingBox="18883,4814 32171,3639 32325,5385 19037,6560"/>
            </emma:interpretation>
          </emma:emma>
        </inkml:annotationXML>
        <inkml:traceGroup>
          <inkml:annotationXML>
            <emma:emma xmlns:emma="http://www.w3.org/2003/04/emma" version="1.0">
              <emma:interpretation id="{5E596B6A-1141-40D0-A35F-F8C5A86F4587}" emma:medium="tactile" emma:mode="ink">
                <msink:context xmlns:msink="http://schemas.microsoft.com/ink/2010/main" type="inkWord" rotatedBoundingBox="18949,5562 19680,5497 19757,6364 19026,64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414 30 60 0,'3'0'356'0,"-2"0"57"0,-1 0 15 15,3-2-24-15,-2 2-61 0,-1-2-82 16,0 2-68-16,0-3-43 0,0 3-21 16,0-1-16-16,0 1-9 15,0 0-5-15,0-3 7 0,0 3 7 16,0 0 2-16,-1 0 4 0,1 0 9 15,-3-2 6-15,3 0 5 0,0 1 2 16,-1-2 16-16,1 1 12 0,0 2-1 16,-3-2-4-16,0 1-8 0,2 1-7 15,-2-3-19-15,2 1-23 16,-6 2-15-16,1-1-19 0,0 1-17 16,-5 1-16-16,0 1-9 0,-2 2-9 15,-4 3-10-15,-1 2-5 0,-4 5-4 16,-4 1 6-16,-2 5-4 0,-1 3 5 15,1 3 5-15,-2 1 6 0,2 5 5 16,1 1-4-16,2 2 1 0,6 2-4 16,0-1-2-16,2 5-8 15,9-1 2-15,0 4-3 0,5 0 0 16,3 5-1-16,4 0-3 0,6-2 2 16,1 2-3-16,2-6-2 0,5-3-1 15,0-3-4-15,5-9 2 16,-1-4 2-16,3-7 0 0,2-7 2 15,3-6 4-15,5-4 2 0,-4-9 1 16,2-6 0-16,4-7-1 0,2-4-1 16,2-9 2-16,-3-4-2 0,2-6-3 15,-2-3-2-15,-1-6-1 0,-3 1 3 16,-2-4-4-16,-5 2 1 0,-6 2 0 16,-6 2-1-16,-5 4 0 15,-9 6 0-15,-8 5 0 0,-4 4 0 16,-7 7 0-16,-9 5 6 0,-2 7-5 15,-8 3-2-15,2 6-1 0,-2 4 0 16,4 2-1-16,-2 2-2 0,8 0-9 16,5 2-32-16,0 1-56 0,7-2-59 15,7 1-78-15,-2 1-118 16,6-3-216-16,1 0-186 0,1-4-64 16,0-4-2-16,2 0 46 0,0-3 100 15,0 0 217-15</inkml:trace>
        </inkml:traceGroup>
        <inkml:traceGroup>
          <inkml:annotationXML>
            <emma:emma xmlns:emma="http://www.w3.org/2003/04/emma" version="1.0">
              <emma:interpretation id="{E06F4A3A-0ACE-4E72-AF2E-608BC6429B34}" emma:medium="tactile" emma:mode="ink">
                <msink:context xmlns:msink="http://schemas.microsoft.com/ink/2010/main" type="inkWord" rotatedBoundingBox="20940,4758 23778,4507 23861,5439 21023,56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084.5309">2069-305 220 0,'-9'13'413'0,"-3"-5"45"15,1 0 40-15,0-2-48 0,2-2-134 16,0 0-68-16,4-2-38 0,-2 0-21 16,6 0-15-16,1 1-22 0,-3-3-22 15,6-3-21-15,-2 1-17 0,2 0-22 16,1 0-20-16,-1-2-10 16,-1 3-5-16,0-2-7 0,0 1-3 15,-2 0-2-15,0 2 2 0,3-2 3 16,-3 2 18-16,4-2 25 0,3 0 25 15,0-2 20-15,1 0 16 0,6-5 12 16,2 0-7-16,5-4-15 0,4-5-15 16,2-2-16-16,7-5-16 15,5-3-18-15,3-3-15 0,8-4-14 16,4-1-7-16,5-3-4 0,3-4-4 16,1 1-2-16,-1 1 3 0,-6 2-3 15,-7 2 0-15,-3 8-4 0,-12 3-2 16,-9 8-3-16,-8 6-10 0,-6 5 0 15,-12 7 1-15,-10 11-3 16,-12 5 4-16,-6 6-2 0,-8 7 12 16,-4 4-2-16,-3 3 5 0,-7 6 10 15,-1 4 2-15,3 0 3 0,-3 3-1 16,4 0-6-16,0 0-15 0,5 0-12 16,2-4-7-16,10-2-5 0,2-4 0 15,1-5 6-15,8-5 4 0,3-2 7 16,6-8 2-16,0-2 5 15,2-3 2-15,2-3 1 0,0-1 2 16,6-4-2-16,-5 0 2 0,2-2-2 16,3-2-3-16,-2 2 0 0,-1-2-3 15,-2 0 0-15,0 0 1 0,-1 2-3 16,0-1 0-16,0-3 3 0,5 3 2 16,-3-3-1-16,4 2 0 15,-2-2-3-15,3 2-1 0,0-2 2 16,3 3-2-16,1-2-4 0,5-1 4 15,2 4 4-15,6-1-1 0,2 3 0 16,4 0 2-16,2 1 0 0,5 2 3 16,2 4-2-16,-1-1 0 0,5 0 1 15,2 0 0-15,-1-1-4 16,3-4-2-16,0 2-11 0,-2-1-26 16,-2-4-35-16,-2 2-45 0,-1-2-57 15,-4 0-108-15,-6-2-206 0,0 0-185 16,-6 0-77-16,-6-2-13 15,-3-2 27-15,-3 2 96 0,2-2 202 16</inkml:trace>
          <inkml:trace contextRef="#ctx0" brushRef="#br0" timeOffset="44815.366">2133-249 345 0,'-3'4'430'0,"1"0"39"0,-3-4 29 16,3 2-107-16,0 0-133 0,0-2-69 15,2-2-36-15,0 2-24 0,0-2-21 16,2-1-18-16,2-1-10 0,1 0-3 16,2 0 2-16,-1-2 1 0,0 2-3 15,-1 0-3-15,1 0-4 0,-5 0-7 16,3 2-4-16,-4 0 2 15,3 0 2-15,-3 2 1 0,0-2-2 16,3 2-8-16,-3 0-11 0,0-2-12 16,0 2-10-16,1 0-8 0,2 0-4 15,2 0-15-15,2 0 5 0,0-2 4 16,4-2 4-16,0 1 9 0,3-1 8 16,4-1 16-16,2-4-1 0,2 1 1 15,7-2-4-15,-3 0-3 16,8-2 0-16,4-1-4 0,5-1-3 15,5 1-9-15,7-5-4 0,4 2-4 16,1-1-3-16,9 0 0 0,-4-1 0 16,5-3 10-16,0 0 11 0,3 0 8 15,-1-3 8-15,5 2 15 0,0 2 19 16,3 2 22-16,2 1 14 0,-1 3 10 16,2 0 1-16,5 2-6 0,-1-1-16 15,0 3-18-15,5 0-25 0,-4-1-19 16,2 0-12-16,-3 0-10 15,-6-1-11-15,-2 0-5 0,-5 1 0 16,-8-1-2-16,-7 2 1 0,-9 2 3 16,-4 1-4-16,-11 1 0 15,-7 3-11-15,-3 1-22 0,-8-2-26 16,-3 4-44-16,-3-4-52 0,-1 4-74 16,-5-3-115-16,-3 2-223 0,-7-2-175 15,-2-5-62-15,-5 2-6 0,0-4 48 16,-5-1 109-16,-3 1 235 0</inkml:trace>
        </inkml:traceGroup>
        <inkml:traceGroup>
          <inkml:annotationXML>
            <emma:emma xmlns:emma="http://www.w3.org/2003/04/emma" version="1.0">
              <emma:interpretation id="{492A5033-B46B-4EEB-A613-7F5D3FE858E1}" emma:medium="tactile" emma:mode="ink">
                <msink:context xmlns:msink="http://schemas.microsoft.com/ink/2010/main" type="inkWord" rotatedBoundingBox="24608,4609 27800,4327 27888,5326 24696,560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693.3128">6280-934 52 0,'-7'0'442'15,"-1"-2"58"-15,-3-2 44 0,-1-3 31 16,-5 2-147-16,2-1-151 16,-3 3-82-16,-5 2-50 0,-3 2-34 15,-7 8-20-15,-3 5-20 0,-2 6-7 16,-6 7 2-16,-1 1 10 0,-2 6 6 16,-1 6 7-16,6-2-2 0,3 3-6 15,2 2-9-15,10-4-18 0,5-1-12 16,6-1-9-16,5-7-5 0,6-5 0 15,5-4 2-15,9-10 7 16,7-8 1-16,5-7-1 0,8-9-6 16,2-7-10-16,9-6-17 0,2-3-14 15,1-6-8-15,2-3-5 0,6-5-1 16,-3-2 6-16,-4 0 8 0,-3 3 4 16,-4 0 6-16,-6 10 2 15,-9 3 0-15,-4 9 0 0,-2 4 3 16,-4 3-3-16,-6 7-2 0,-3 9 1 15,-6 3-2-15,-1 8 1 0,0 2-1 16,-3 7-1-16,-1 1 2 0,1 5 0 16,2-1 1-16,-1 1 0 0,5-1-1 15,-2 0 1-15,6-3-1 0,-2-5 0 16,6 1-2-16,3-7 1 16,1 0-1-16,2-2 0 0,5-4 2 15,3-1 3-15,5-5 0 0,2-2 0 16,1-2 2-16,6-5 0 0,-1-1-2 15,4-1-1-15,3-5 3 16,2 1-2-16,2-4-3 0,6-1 1 16,-5-2 0-16,7 0-1 0,1-1-1 15,-2-2 0-15,-1 4 2 0,4 0-2 16,-4-1-2-16,-2 3 3 0,-4 1-2 16,3 2-1-16,-5 3-1 0,-2 3 0 15,-3 2 3-15,-5-2 2 0,-3 4 2 16,-5 0-2-16,-2 2 5 0,-5 0 1 15,-4 0 3-15,-6 2 13 16,2 0 12-16,-6 0 12 0,-1 0 6 16,-6 0 0-16,-1 0-2 0,-6 2-13 15,-2 2-12-15,-9 2-9 0,1 3-8 16,-8 2-6-16,-3 2-1 0,-3 5-2 16,-6 3 0-16,-2 0-2 0,-3 8 1 15,-3 0 1-15,3 2 0 0,1-1 4 16,4 3 2-16,6-3 0 0,5 3 1 15,6-2 1-15,9-1-3 16,8-3-1-16,11 1 1 0,9-4-3 16,8-2 1-16,12-5-1 0,9-3 2 15,4-6-2-15,10-3-1 0,2-7 1 16,2-1 1-16,9-7 1 0,-1-4-1 16,1-4 1-16,-1-1 0 0,-3-3-3 15,0-1 1-15,-5 1 1 16,-7-1-2-16,-2 5 0 0,-5 1-1 15,-6 0 1-15,-2 1-1 0,-9 3 1 16,-1 1-1-16,-6 2-1 0,-5 4 1 16,-5-1 1-16,-2 3 0 0,-4 0 1 15,-3 4 1-15,-4 0 5 0,-4 4-1 16,-4 5-2-16,-9 3 0 16,0 1-1-16,-8 7 2 0,-3 0-2 15,-2 4 8-15,2 3 4 0,-2 2 12 16,1-1 13-16,1-2 10 0,8 1 5 15,3-3 5-15,6-1 7 0,6-1-1 16,6-3-3-16,9-5-1 0,8-4-2 16,5-2-8-16,7-6-11 15,10-4-12-15,2-2-11 0,4-2-29 16,6-5-44-16,-3 4-58 0,3-4-77 16,0 1-121-16,-1 0-259 0,-2-1-192 15,-4 0-68-15,1-4-3 0,-8 3 45 16,1 0 104-16,-5 2 249 0</inkml:trace>
          <inkml:trace contextRef="#ctx0" brushRef="#br0" timeOffset="47879.0609">8875-404 237 0,'3'16'563'0,"-3"-2"63"0,-6 3 57 15,-2 0 43-15,-1-2-227 0,2 2-180 16,-4-3-101-16,1 2-63 0,3 0-53 15,2-2-47-15,-2 3-58 16,1-4-100-16,0 2-200 0,1-7-226 16,5-1-121-16,3-11-58 0,4-2-7 15,1-9 68-15,3-5 182 0</inkml:trace>
        </inkml:traceGroup>
        <inkml:traceGroup>
          <inkml:annotationXML>
            <emma:emma xmlns:emma="http://www.w3.org/2003/04/emma" version="1.0">
              <emma:interpretation id="{ED807817-FFC4-4484-A944-7E0421C9AA49}" emma:medium="tactile" emma:mode="ink">
                <msink:context xmlns:msink="http://schemas.microsoft.com/ink/2010/main" type="inkWord" rotatedBoundingBox="29092,3911 30403,3796 30521,5137 29211,525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9163.5504">10327-1203 366 0,'0'-37'630'15,"1"5"92"-15,5-7 85 0,6 1 81 16,10-2-248-16,8-3-112 0,18 1-58 15,10 2-42-15,12-4-49 0,9 5-58 16,9 3-66-16,2 7-65 0,3 9-54 16,-2 9-50-16,-7 9-35 15,-3 11-22-15,-9 8-13 0,-9 13-8 0,-9 8-6 16,-19 15 2-16,-10 9 0 16,-17 11-2-16,-13 9 4 0,-16 8 1 15,-13 3-2-15,-11 1 2 0,-12-5 1 16,-8-3 4-16,-11-5 3 0,-7-3-3 15,-5-8-3-15,-3-2-5 0,-2-6-11 16,3-8-29-16,3-6-54 16,11-8-88-16,3-5-118 0,10-7-118 15,8-7-133-15,13-7-193 0,7-8-174 16,11-6-27-16,7-4 54 0,16-6 90 16,8-7 122-16,4-1 210 0</inkml:trace>
          <inkml:trace contextRef="#ctx0" brushRef="#br0" timeOffset="48819.3571">10449-1270 245 0,'7'-2'477'0,"-3"0"51"0,0 2 29 15,-4 4-35-15,0 2-159 0,-7 6-114 16,0 8-56-16,2 8-28 0,-9 6-15 16,0 9-16-16,2 5-20 0,-2 9-22 15,-1 7-20-15,2 3-18 0,-1 8-14 16,0 3-19-16,6 1-33 16,1-6-83-16,3-6-174 0,1-14-227 15,0-12-115-15,3-15-59 0,0-13-13 16,3-13 57-16,0-9 166 0</inkml:trace>
        </inkml:traceGroup>
        <inkml:traceGroup>
          <inkml:annotationXML>
            <emma:emma xmlns:emma="http://www.w3.org/2003/04/emma" version="1.0">
              <emma:interpretation id="{7618718A-A9B8-4B23-800C-28A074C83D1C}" emma:medium="tactile" emma:mode="ink">
                <msink:context xmlns:msink="http://schemas.microsoft.com/ink/2010/main" type="inkWord" rotatedBoundingBox="30692,4223 32211,4089 32325,5385 30806,5519"/>
              </emma:interpretation>
              <emma:one-of disjunction-type="recognition" id="oneOf4"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0</emma:literal>
                </emma:interpretation>
                <emma:interpretation id="interp7" emma:lang="" emma:confidence="0">
                  <emma:literal>°</emma:literal>
                </emma:interpretation>
                <emma:interpretation id="interp8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49782.1115">12426-1165 398 0,'6'-10'562'0,"-4"2"58"0,-6 2 60 16,-11 4-15-16,-11 6-192 16,-7 7-79-16,-14 11-15 0,-5 6 16 0,-7 13 12 15,-4 8-4-15,-3 12-8 0,3 4-26 16,4 7-45-16,7 5-56 16,10 4-56-16,6 7-46 0,13 0-46 15,12 1-40-15,12-3-28 0,16-5-20 16,17-9-12-16,18-11-6 0,11-18-3 15,14-16 0-15,13-16 3 0,8-17 1 16,6-12-6-16,3-17 3 16,4-11-1-16,-6-13-7 0,-2-13-8 15,-6-9-4-15,-5-9 0 0,-8-6 0 16,-11-2 6-16,-12-1 1 0,-13 1 5 16,-16 2 33-16,-17 6 34 0,-15 9 27 15,-18 7 15-15,-18 12 16 0,-18 8 10 16,-16 12-23-16,-17 13-116 0,-7 10 0 15,-4 11 0-15,-2 8 0 0,10 7 0 16,9 3 0-16,10 6 0 0,14 4-13 16,16 3-306-16,17 1-221 15,13 2-311-15,15 0-280 0,7-8-112 16,9-2 20-16,8-4 110 0,2-2 198 16,3-4 301-16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1:32.5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B8EC4A-D808-4D8F-BC7A-1FCB981C854A}" emma:medium="tactile" emma:mode="ink">
          <msink:context xmlns:msink="http://schemas.microsoft.com/ink/2010/main" type="writingRegion" rotatedBoundingBox="14904,1757 16348,6643 14174,7285 12730,2399"/>
        </emma:interpretation>
      </emma:emma>
    </inkml:annotationXML>
    <inkml:traceGroup>
      <inkml:annotationXML>
        <emma:emma xmlns:emma="http://www.w3.org/2003/04/emma" version="1.0">
          <emma:interpretation id="{CAA56B1A-A09E-4EBE-BCAA-FCAAA6D8764E}" emma:medium="tactile" emma:mode="ink">
            <msink:context xmlns:msink="http://schemas.microsoft.com/ink/2010/main" type="paragraph" rotatedBoundingBox="14904,1757 16348,6643 14174,7285 12730,2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AC19C7-30B4-4AF0-B17C-697B4EF0BB1B}" emma:medium="tactile" emma:mode="ink">
              <msink:context xmlns:msink="http://schemas.microsoft.com/ink/2010/main" type="line" rotatedBoundingBox="14904,1757 16348,6643 14174,7285 12730,2399"/>
            </emma:interpretation>
          </emma:emma>
        </inkml:annotationXML>
        <inkml:traceGroup>
          <inkml:annotationXML>
            <emma:emma xmlns:emma="http://www.w3.org/2003/04/emma" version="1.0">
              <emma:interpretation id="{968334C2-A3BF-4D27-B1D3-2F73497355C6}" emma:medium="tactile" emma:mode="ink">
                <msink:context xmlns:msink="http://schemas.microsoft.com/ink/2010/main" type="inkWord" rotatedBoundingBox="14904,1757 16348,6643 14174,7285 12730,23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11912 3370 120 0,'7'3'480'0,"-4"-3"62"0,-2 0 49 16,2 0 37-16,-3 0-162 15,0 1-143-15,0-1-88 0,0 2-45 16,-3 4-30-16,-1 4-23 0,-3 5-6 15,3 3 2-15,-3 5 16 0,-2 3 26 16,-1 1 14-16,3 4 7 0,-4 2 0 16,3 2-11-16,-2 2-21 15,2-3-28-15,1-1-27 0,2-3-28 16,3-4-23-16,-3-3-24 0,3-2-11 16,2-7-10-16,-2-1-2 0,2-3 1 15,2-5 9-15,0-2 12 0,5-6 8 16,2-4 5-16,2-5-3 0,3-7-4 15,1-3-10-15,4 0-15 0,-2-6-9 16,2 4-7-16,-1-2 4 0,4 3-4 16,-7 3 0-16,0 4 2 15,-1 2-2-15,-1 3 0 0,0 3-2 16,-5 6 0-16,1 2 4 0,-2 8 0 16,-3 5 0-16,3 2 4 0,-2 4-2 15,0 4 0-15,-4 1 1 0,5-2 0 16,-1 1 1-16,1-3-2 0,-2-1 0 15,3-3 2-15,0-2-2 16,-1-5-6-16,5-4 4 0,2-5 0 0,-1-4 0 16,4-3 0-16,2-10 0 0,3-2 2 15,2-3-7-15,-1-5-4 16,0-1-11-16,1 0-3 0,-2-1-1 16,-1 2-3-16,-3 5 8 0,-5 2 4 15,-2 3-1-15,-2 5 5 0,-2 1 9 16,-6 8-2-16,0 3 1 15,-7 3 3-15,-3 11 8 0,-1 0-2 16,-3 6-2-16,-2 4 0 0,-2 3 0 16,3 1-1-16,-4 3 1 0,5-1 1 15,3-3-2-15,3-3-4 0,1-1-6 16,4-5-4-16,3-3-2 0,3-7-7 16,7-4-7-16,-2-7-5 0,10-5-3 15,2-9-3-15,4-4-9 0,0-9-2 16,4 0 5-16,-2-4 9 0,-3 1 6 15,-1-2 5-15,-1 7 11 0,-5 2 11 16,-5 4 10-16,-7 7-1 16,-1 7 2-16,-10 8 4 0,-4 9 0 15,-9 14-4-15,-5 16 3 0,-5 10 7 16,-3 13 7-16,-7 9 6 0,0 10 8 16,-1 4 2-16,-4 9 0 0,-3-2-3 15,3 0-6-15,0-5-7 0,2-5-3 16,2-9-1-16,5-10-1 15,2-8 5-15,7-9 18 0,-1-14 10 16,6-10 3-16,4-9 0 0,-1-12 0 16,7-9-7-16,-2-8-14 15,4-3-15-15,1-9-1 0,2 2-7 0,6-2-4 16,-2 1-4-16,3 2-3 0,3 1-1 16,1 2-6-16,5 3 5 15,5 1-3-15,1 3 2 0,3 6-5 16,5 2-7-16,-1 5-21 0,8 9-44 15,-1 1-72-15,4 8-89 0,0 4-106 16,1 0-162-16,-2 3-244 0,-1-3-130 16,-1-1-20-16,-5-5 42 0,2-6 85 15,-4-6 151-15</inkml:trace>
          <inkml:trace contextRef="#ctx0" brushRef="#br0" timeOffset="-983.8518">11788 3070 215 0,'0'-8'508'0,"-2"-2"48"0,-3 2 23 15,3 4 14-15,-1-2-256 0,1 3-161 16,0 3-92-16,2 3-65 0,2 1-70 16,0 2-97-16,-2 2-185 0,0 0-129 15,0 2-59-15,-2 0-11 16,0 1 22-16,0 1 77 0</inkml:trace>
          <inkml:trace contextRef="#ctx0" brushRef="#br0" timeOffset="-1200.4471">11561 3396 122 0,'7'21'487'0,"-4"3"59"0,-6 1 50 15,-1 1 42-15,-3 5-170 0,-2-2-154 16,-1 3-87-16,-1-2-55 0,4-1-43 16,0-1-42-16,2-1-35 0,-1-3-25 15,2-3-17-15,4-4-13 0,0-2-25 16,3-2-55-16,-2-5-94 0,-1-2-196 16,0-6-163-16,0-2-81 0,-1-7-26 15,-2-2 29-15,3-4 80 0</inkml:trace>
          <inkml:trace contextRef="#ctx0" brushRef="#br0" timeOffset="-5213.5567">11471 56 87 0,'13'-8'407'0,"-2"0"48"16,2-2 39-16,-8-2 38 0,5-3-184 15,-3 0-86-15,0 0-42 0,-3 1-23 16,-2 1-14-16,3-1-21 0,-5 4-7 15,2 2-10-15,-2-1-4 16,0 1 4-16,0 5 7 0,0-1 2 16,-2 0-6-16,-3 1-11 0,0 3-17 15,-3 0-21-15,-3 7-20 0,-6 3-16 16,-3 6-14-16,-5 7-11 0,-9 5-14 16,-6 8-16-16,-8 8-21 0,-7 0-27 15,-5 7-7-15,-9 2 13 16,-1 7 38-16,-5 3 48 0,1 4 73 15,1 7 67-15,-1 3 52 0,6 6 23 16,2 4 2-16,4 3-8 0,6 5-25 16,4 2-24-16,9 7-22 0,8 5-17 15,5 4-24-15,8 5-25 0,5 2-26 16,10-1-23-16,3-2-21 0,6-5-25 16,3-3-11-16,3-11-8 15,5-8-2-15,-2-9-4 0,0-8-6 16,-2-5-2-16,-2-8 2 0,0-6-2 15,-6-6-5-15,2-5-10 0,-3-8-27 16,0-5-44-16,0-5-58 0,0-2-69 16,0-7-92-16,0-5-88 0,3 0-71 15,-2-5-62-15,2-6-100 0,1-4-197 16,0-5-50-16,2-6 26 16,2-4 55-16,1-5 89 0,5-3 144 15</inkml:trace>
          <inkml:trace contextRef="#ctx0" brushRef="#br0" timeOffset="-1444.9708">11416 2875 343 0,'0'6'464'0,"3"2"37"0,-3-2 29 16,2 0-101-16,-2-2-144 15,0-2-106-15,0 2-56 0,0-1-36 16,0-1-18-16,0-2-14 0,0 2 2 16,2-2 14-16,-2 0 20 0,0 0 21 15,0 1 24-15,-2-1 5 0,-3 2-7 16,-2 1-17-16,-1 0-19 0,-6 6-18 16,-4-1-22-16,-2 4-8 0,-5 5 3 15,-5 1 11-15,-4 4 19 16,1 0 18-16,-2 5 15 0,0 0 12 15,2-1 7-15,4-1-9 0,4-3-19 16,2 1-21-16,8-5-26 16,1-4-18-16,9 3-15 0,5-3-13 0,7-2-5 15,7 0 1-15,3 0-3 0,4-2-2 16,2 1-2-16,3-1 1 16,0 0-1-16,-4 2-3 0,1 1 0 15,-5 1 5-15,-4 1-3 0,-6 2 3 16,-8 6 0-16,-8 2 0 0,-6 1 0 15,-6 2 2-15,-5 3 3 16,-4-3 6-16,-1-1 3 0,1-1-1 0,-2-5-1 16,3 1 3-16,4-5-5 15,0-3-6-15,6-4-13 0,5-2-43 16,3-5-77-16,5 0-94 0,2-7-135 16,3-2-275-16,3-4-167 0,1-2-52 15,0-5 24-15,7 1 65 0,0-4 119 16</inkml:trace>
          <inkml:trace contextRef="#ctx0" brushRef="#br0" timeOffset="548.3819">12711 2848 178 0,'-1'-8'474'0,"-4"0"61"15,0 2 55-15,-1 0 4 16,-1-1-144-16,0 3-124 0,0 1-62 16,3-1-35-16,0 1-29 0,1 2-30 15,-1-2-25-15,-1 3-24 0,3 3-26 16,-1 1-18-16,3 3-11 0,0 4 4 15,3 5 13-15,1 2 28 16,6 5 33-16,2 3 28 0,5 5 19 16,3 3 14-16,6 7 1 0,4 6-4 15,-1 4-9-15,6 8-14 0,-1 5-21 16,3 3-22-16,-6 6-27 0,-2 6-26 16,-6 1-20-16,-2 5-20 0,-13-1-1 15,-4 4 6-15,-9-1 11 0,-14 3 16 16,-9-4 21-16,-5 1 15 0,-11-3 4 15,-2 1-5-15,-9-3-9 16,-4-1-22-16,-3-1-25 0,3-5-18 16,2-6-17-16,2-3-16 0,4-9-27 15,6-7-38-15,8-9-74 0,4-8-163 16,11-13-191-16,3-9-290 0,12-11-258 16,3-15-110-16,1-5-8 0,6-13 121 15,1-8 175-15,3-8 295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1:05.7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883F8A-A8D4-4546-9FA2-7027FF8368D1}" emma:medium="tactile" emma:mode="ink">
          <msink:context xmlns:msink="http://schemas.microsoft.com/ink/2010/main" type="writingRegion" rotatedBoundingBox="3117,1343 13686,2407 13067,8559 2498,7495"/>
        </emma:interpretation>
      </emma:emma>
    </inkml:annotationXML>
    <inkml:traceGroup>
      <inkml:annotationXML>
        <emma:emma xmlns:emma="http://www.w3.org/2003/04/emma" version="1.0">
          <emma:interpretation id="{5713F3A9-1FA9-4BD5-ADE3-BEEBBF4BD2AD}" emma:medium="tactile" emma:mode="ink">
            <msink:context xmlns:msink="http://schemas.microsoft.com/ink/2010/main" type="paragraph" rotatedBoundingBox="2972,1718 12464,2145 12297,5842 2806,54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E37CF6-FBF0-4B64-840D-0C0A9C1D7CDA}" emma:medium="tactile" emma:mode="ink">
              <msink:context xmlns:msink="http://schemas.microsoft.com/ink/2010/main" type="line" rotatedBoundingBox="2972,1718 12464,2145 12297,5842 2806,5416"/>
            </emma:interpretation>
          </emma:emma>
        </inkml:annotationXML>
        <inkml:traceGroup>
          <inkml:annotationXML>
            <emma:emma xmlns:emma="http://www.w3.org/2003/04/emma" version="1.0">
              <emma:interpretation id="{90800799-A3BD-4959-AE62-0765522E9A87}" emma:medium="tactile" emma:mode="ink">
                <msink:context xmlns:msink="http://schemas.microsoft.com/ink/2010/main" type="inkWord" rotatedBoundingBox="2962,1946 4566,2018 4454,4505 2850,44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626-1 18 0,'4'2'417'0,"3"-2"57"15,-5 0 40-15,0 0 37 0,1 0-129 16,-3 0-133-16,0 0-67 0,-3 2-30 16,-4 3-10-16,0-1-3 0,-4 6 8 15,-1 2 16-15,-10 5 27 0,0 5 40 16,-8 6 42-16,-6 7 40 0,-5 10 26 15,-4 3 14-15,-2 10-5 0,-5 1-24 16,1 6-44-16,-1 2-53 0,3 1-53 16,1-1-50-16,8-4-44 0,7-6-39 15,11-6-31-15,9-8-21 16,10-7-13-16,15-8-9 0,6-11-6 0,11-6-21 16,9-11-36-16,6-3-58 15,1-9-101-15,5-4-152 0,-1-1-164 16,-4 2-244-16,-8-1-236 0,-5 3-86 15,-9 3 23-15,-9 3 113 0,-6 4 142 16,-8-1 254-16</inkml:trace>
          <inkml:trace contextRef="#ctx0" brushRef="#br0" timeOffset="-538.1523">594 1253 159 0,'2'6'422'0,"-2"-2"37"15,-2 1 31-15,2-4-9 0,0 1-183 16,0 0-99-16,0-2-52 0,0 0-27 16,0 2-16-16,0-2-13 0,0 0-8 15,0 0-1-15,0 0 7 0,0 0 8 16,0 2 8-16,0-2 9 0,0 0 3 16,0 0 5-16,0 0 11 15,0 0-3-15,0 0 5 0,0 0 6 16,0 0 13-16,0 0 8 0,0 0 4 15,-3 0 14-15,1 0 11 0,2 0 14 16,0 0 14-16,0 0 7 0,0 0 9 16,0 0 1-16,0 0-2 0,-2 0-17 15,2-2-31-15,-5 2-31 0,3-2-25 16,-3 2-25-16,-2-2-30 16,-1 2-14-16,1-2-9 0,-4 2-7 15,-1-1-10-15,1 1-13 0,-4 0-3 16,-2 0-6-16,-1 1-4 0,-2-1-5 15,-2 2 0-15,-4 0-2 0,1 2-2 16,-2 3-2-16,-2-2 0 16,-3 5 0-16,1 3 0 0,-3 1 2 15,-1 4 0-15,-3 1 4 0,4 1 0 16,-2 5-2-16,-1-3 0 0,6 5-1 16,-1-3 2-16,5 4 1 0,2-3 3 15,3 3-4-15,6-1 0 0,2-1 1 16,4-1-3-16,6 2 0 15,3-3-1-15,2 2 4 0,6-1-1 16,3-5 2-16,3 1 2 0,1-3-1 16,5-4 5-16,2-1-3 0,6-5 0 15,1 0 1-15,2-6-1 0,1-1-2 16,-2-2-2-16,5-1-1 0,-2 2 2 16,-1-4 0-16,-2 1-4 15,1-1 3-15,-5 3-2 0,0-3-2 16,-2 1 0-16,-3-1-4 0,-4 2 4 15,-3 2 0-15,-3-2 2 0,-3 2 0 16,-6 2 3-16,-1 1-2 0,-7 7 1 16,-1 2-2-16,-6 0 0 0,-4 6-1 15,-2 3-1-15,-3 1 0 0,-2 2 0 16,0 7 0-16,-5 2 0 0,1 1 1 16,-2 5-1-16,2 0 4 0,2 1 3 15,2 0 4-15,4-2-1 16,8-1-1-16,3-3-1 0,10-3-4 15,4-2-4-15,10-7-2 0,5 0 0 16,6-6-1-16,4-1 0 0,5-1-1 16,4-6-4-16,-2-2-27 0,2 0-49 15,2-6-92-15,-4 0-136 16,-2-6-144-16,-5-2-157 0,-2-2-270 16,-5-4-170-16,-3-4-25 0,-8-5 74 15,-1-2 114-15,-6-4 145 0,-1-7 287 16</inkml:trace>
          <inkml:trace contextRef="#ctx0" brushRef="#br0" timeOffset="724.7745">1033 1434 182 0,'-4'-12'497'0,"-3"0"68"15,3 2 54-15,-2-1 47 0,2 5-215 16,0 4-131-16,4 4-56 0,0 4-30 16,2 9-14-16,4 5 5 0,0 6 23 15,2 9 29-15,-1 8 8 0,4 6 4 16,1 7-1-16,-4 8-22 0,2 4-27 15,-2 3-35-15,-1 4-19 16,0-2-19-16,0 0-20 0,-2-3-10 0,-1-5-13 16,3-8-14-16,-3-6-18 15,-1-8-19-15,1-9-9 0,3-7-13 16,-3-7-5-16,3-5 0 0,0-9-4 16,5-8-4-16,-1-8-7 0,0-7-8 15,3-7-8-15,0-9-6 16,2-5-5-16,-1-7-2 0,0-8-2 15,4-4-4-15,-1-8 1 0,0-3-1 16,3-5 2-16,-1 2 3 0,-2-3 0 16,0 7 2-16,-2 4 2 0,-2 6 1 15,-3 8-4-15,0 8-3 0,-4 9-13 16,2 5-40-16,-6 5-75 0,1 3-140 16,0 7-166-16,-1 0-217 0,1 2-311 15,-4-1-143-15,0-1-20 16,0 0 87-16,0-2 144 0,3-3 207 15</inkml:trace>
        </inkml:traceGroup>
        <inkml:traceGroup>
          <inkml:annotationXML>
            <emma:emma xmlns:emma="http://www.w3.org/2003/04/emma" version="1.0">
              <emma:interpretation id="{67E0644D-F7BC-4C2A-B099-470F57FBDF1B}" emma:medium="tactile" emma:mode="ink">
                <msink:context xmlns:msink="http://schemas.microsoft.com/ink/2010/main" type="inkWord" rotatedBoundingBox="6920,1895 12464,2145 12297,5842 6753,55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48.046">3928 1316 275 0,'6'-6'450'16,"-5"-5"31"-16,-1 1 21 0,3-4-64 15,-1 0-181-15,0-2-102 16,1-1-47-16,-1-1-23 0,2 0-5 16,-1 1 0-16,-1 3 11 0,0 2 13 15,-2 1 13-15,3 3 11 0,-3 0 6 16,0 5-3-16,0-4-7 0,0 5-18 16,0 2-21-16,0 2-11 0,0 5-2 15,2 3 5-15,0 8 9 16,1 6 20-16,1 13 30 0,0 10 26 15,0 14 16-15,3 16 7 0,3 20-6 16,-1 12-14-16,2 16-29 0,-1 11-30 16,1 11-29-16,-4 9-20 0,-1 2-16 15,-4 0-9-15,-2-3-6 0,-2-8-5 16,-4-9-1-16,-5-9 5 0,-3-15 8 16,-2-10 12-16,-2-12 17 15,-3-15 21-15,3-14 17 0,-1-14 10 16,1-10-1-16,-2-15-8 0,-1-13-16 15,2-11-17-15,-2-14-28 0,1-10-17 16,2-12-14-16,4-7-4 0,-2-12-5 16,8-6-3-16,2-10 1 0,6-11 2 15,10-9 16-15,6-9 33 0,10-6 45 16,6-8 51-16,13-6 35 16,7-4 16-16,7-3-3 0,7 1-28 15,2 3-44-15,2 7-54 0,0 12-39 16,-4 11-43-16,0 11-51 0,-5 11-69 15,-4 13-91-15,-8 10-115 0,-2 9-111 16,-10 12-84-16,-3 5-65 0,-7 8-52 16,-6 4-57-16,-10 6-92 15,-2 4-14-15,-7 0 43 0,-2 1 70 16,-4 2 93-16,-3 1 137 0</inkml:trace>
          <inkml:trace contextRef="#ctx0" brushRef="#br0" timeOffset="2708.7318">5758 1463 308 0,'7'2'567'0,"-3"0"72"0,-4-2 62 16,3 0 39-16,-3 0-171 0,-3 0-117 15,3 0-57-15,-1 0-25 0,-6-2-25 16,2 0-39-16,-4 2-48 15,-3 0-41-15,-2 0-23 0,-2 2-17 16,-8 3-16-16,-4 6 0 0,-8 6 11 16,-1 1 19-16,-7 8 17 0,-4 5 7 15,-4 3-4-15,-4 7-16 0,0 2-21 16,1 0-32-16,3-1-35 16,9-3-91-16,5-1-16 0,6-5 0 15,9-4 0-15,9-3 0 0,10-5 0 16,8 0 0-16,10-6 0 0,11-2 0 15,6-5 0-15,4-4 0 0,6-2 0 16,0 0 0-16,-3 0 0 0,-2 1 0 16,-5-2 0-16,-7 5 0 0,-6 1 0 15,-9 4 0-15,-9 7 0 0,-12 8 0 16,-6 5 0-16,-11 7 0 0,-4 3 0 16,-7 2 0-16,-1 5 0 15,3-1 0-15,2-2 0 0,6-2 0 16,5-5 0-16,9-3 0 0,9-6 0 15,10-3 0-15,11-6 0 0,9-3 0 16,8-7 0-16,12-8 0 0,6-6 0 16,6-4 0-16,1-5 0 0,3-3 0 15,-4-7 0-15,0 1-191 0,-8-2-441 16,-5-5-149-16,-5 3-172 16,-10-3-174-16,-9 1-16 0,-8-5 96 15,-6 3 140-15,-8-5 160 0,-3-2 217 16</inkml:trace>
          <inkml:trace contextRef="#ctx0" brushRef="#br0" timeOffset="3016.5337">5980 1173 485 0,'7'-8'951'0,"-4"2"222"16,-6-4 163-16,-1 2 105 0,1-3-191 16,1 1-347-16,2-6-282 0,5-4-590 15,6-9-31-15,10-5 0 0,10-11 0 16,9-8 0-16,11-7 0 0,8-7 0 16,6-4 0-16,5-2 0 0,0-1 0 15,3 1 0-15,-6 1 0 0,-1 7 0 16,-4 4 0-16,-9 10-300 15,-5 7-339-15,-4 4-176 0,-11 10-255 16,0 3-109-16,-11 5 10 0,-2 6 116 16,-6 4 158-16,-6 2 196 0</inkml:trace>
          <inkml:trace contextRef="#ctx0" brushRef="#br0" timeOffset="5204.2824">6640 1419 333 0,'8'0'442'0,"-4"0"42"0,1-1 38 15,-3 1-104-15,1 0-124 16,-1 0-72-16,-2 0-47 0,0 0-34 16,2 0-25-16,-2 0-28 0,0 0-22 15,0 0-12-15,0 4-5 0,0 0 16 16,0 6 33-16,3 4 56 16,-3 6 76-16,0 9 87 0,0 6 82 15,-3 8 49-15,3 10 22 0,-2 8-12 16,-3 10-45-16,-2 7-62 0,3 5-70 15,-4 7-59-15,1 0-47 0,-3-5-26 16,1-1-22-16,0-9-17 0,0-10-13 16,2-8-12-16,3-8-13 0,0-10-15 15,1-8-48-15,0-7-9 16,3-8 0-16,3-6 0 0,1-10 0 0,7-12 0 16,3-8 0-16,2-13 0 15,6-7 0-15,4-11 0 0,3-1 0 16,1-8 0-16,3-5 0 0,4-5 0 15,3-2 0-15,1-3 0 0,7 0 0 16,-3-3 0-16,3 5 0 0,-1 2 0 16,1 6 0-16,-6 3-134 0,-3 9-104 15,-5 8-117-15,-7 7-140 0,-3 8-148 16,-9 5-239-16,-4 4-173 0,-6 3-42 16,-3 3 59-16,-2 4 117 15,-2 0 160-15,0 1 273 0</inkml:trace>
          <inkml:trace contextRef="#ctx0" brushRef="#br0" timeOffset="5830.1239">7986 1754 345 0,'3'-4'576'0,"-2"-2"64"0,-1 0 70 16,-1 2 23-16,-5-3-167 16,2 4-113-16,0-1-63 0,-4 4-38 15,-2 6-43-15,-4 3-51 0,-2 10-38 16,-6 7-5-16,-1 13 17 0,-3 10 24 16,-7 8 35-16,1 8 25 0,-2 5-6 15,1 3-32-15,3 0-48 16,5 3-51-16,7-5-52 0,2-4-45 15,9-5-35-15,7-8-18 0,7-6-12 16,9-14-3-16,7-12-7 0,8-15 0 16,10-16-5-16,4-11-2 0,6-14 0 15,3-9-5-15,0-11-10 0,0-3-6 16,-2-6-2-16,-4-2-3 16,-7-4 4-16,-7 3 5 0,-12 2 5 15,-5 2 0-15,-13 5 2 0,-7 7 7 16,-4 2 3-16,-5 8 3 0,-5 5 4 15,-2 4 2-15,0 7 4 0,-2 2-2 16,1 4-1-16,-1 3-3 0,6 3-4 16,-1 1-11-16,2 4-32 15,3 0-62-15,4 3-116 0,0 0-177 16,1 0-183-16,1-2-246 0,3 0-250 16,-1-4-83-16,3-2 37 0,0 1 136 15,5-3 162-15,0 0 243 0</inkml:trace>
          <inkml:trace contextRef="#ctx0" brushRef="#br0" timeOffset="6524.4924">9392 1226 375 0,'0'9'509'0,"-5"-2"50"16,1 1 49-16,-3 3-52 0,0-4-149 16,3 0-85-16,-3-1-31 15,3-1-7-15,0 1-2 0,-3-3 6 16,4 1-4-16,-3 3 5 0,-4-1 0 15,-1 5 2-15,-3 0-7 0,-4 3-22 16,-6 7-6-16,-6 3-18 0,-6 9-2 16,-5 4-1-16,-4 6-7 0,-7 5-4 15,-5 7-19-15,3 5-14 0,0-2-32 16,6-1-120-16,7-1-39 0,9-5 0 16,9-4 0-16,12-5 0 15,11-1 0-15,11-8 0 0,15-6 0 16,6-4 0-16,9-4 0 0,5-7 0 15,2-6 0-15,2 1 0 0,-5-3 0 16,0-3 0-16,-11 2 0 0,-2 0 0 16,-11 4 0-16,-8 1 0 0,-9 6 0 15,-12 6 0-15,-11 7 0 16,-6 6 0-16,-10 7 0 0,-9 7 0 16,-3 2 0-16,-5 4 0 0,0 0 0 15,1 2 0-15,2-4 0 0,8-2 0 16,5-6 0-16,5-5 0 0,7-7 0 15,9-6-62-15,3-11-620 0,10-10-394 16,4-11-203-16,1-11-50 0,4-9 42 16,-1-13 170-16,1-6 275 0,0-8 388 15</inkml:trace>
        </inkml:traceGroup>
      </inkml:traceGroup>
    </inkml:traceGroup>
    <inkml:traceGroup>
      <inkml:annotationXML>
        <emma:emma xmlns:emma="http://www.w3.org/2003/04/emma" version="1.0">
          <emma:interpretation id="{7BC3DDAF-F810-4097-8202-420B062D429F}" emma:medium="tactile" emma:mode="ink">
            <msink:context xmlns:msink="http://schemas.microsoft.com/ink/2010/main" type="paragraph" rotatedBoundingBox="2921,4677 13352,5727 13067,8559 2636,7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269927-640C-4A1B-B729-5EB7BBD11457}" emma:medium="tactile" emma:mode="ink">
              <msink:context xmlns:msink="http://schemas.microsoft.com/ink/2010/main" type="line" rotatedBoundingBox="2921,4677 13352,5727 13067,8559 2636,7509"/>
            </emma:interpretation>
          </emma:emma>
        </inkml:annotationXML>
        <inkml:traceGroup>
          <inkml:annotationXML>
            <emma:emma xmlns:emma="http://www.w3.org/2003/04/emma" version="1.0">
              <emma:interpretation id="{4B40A4DB-75BB-4BBB-8975-5332AD0BEB10}" emma:medium="tactile" emma:mode="ink">
                <msink:context xmlns:msink="http://schemas.microsoft.com/ink/2010/main" type="inkWord" rotatedBoundingBox="2805,5822 5152,6058 5042,7152 2695,69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988.4302">3 4166 248 0,'-5'7'522'0,"-6"-3"55"16,0 2 31-16,-7 0 32 0,-1 2-249 15,1 2-144-15,-4 5-74 0,2 1-32 16,-4 6-15-16,4 3-13 0,-2 6-8 16,1 3-11-16,1 5-3 0,2 4-1 15,0 2 1-15,4 4-5 16,3 0-4-16,3 4-7 0,4-3-6 0,4 3-13 16,4-6-14-16,4-2-10 15,3-4-10-15,6-9-8 0,2-3-6 16,4-9-3-16,6-13 0 0,3-7 2 15,2-11 3-15,4-9-1 0,1-11-1 16,-1-8 1-16,-4-8-3 0,-2-1-7 16,-2-9 0-16,-8-5-3 0,-6-1 3 15,-5-4 0-15,-5 2 2 16,-9 3 2-16,-4 5 3 0,-7 9 9 16,-3 5 10-16,-4 7 11 0,-4 6 8 15,1 7 8-15,-2 12 2 0,1 5-5 16,3 4-8-16,1 6-12 0,5 4-8 15,5-1-9-15,4 7-7 0,7-3-5 16,7 2 0-16,7 0 1 0,6-4 1 16,12-1 2-16,6-4 4 0,5-1-1 15,6-6 1-15,6-2-4 0,4-4-2 16,3-1-6-16,-2-2-4 16,2-2 0-16,-3 1 1 0,-6 3 1 15,-2 2 5-15,-6 2 1 0,-7 6 1 16,-3 4 5-16,-8 6 3 0,-5 9 3 15,-4 5 7-15,-4 6 13 0,-5 9 7 16,-6 2 8-16,-2 0 3 16,-5-1 0-16,4 0-2 0,-3-6-12 15,2-6-3-15,1-3-13 0,-3-7-9 16,6-4-4-16,-2-1-5 0,6-9 0 16,0-7 1-16,7-5-1 0,2-6 1 15,2-6-3-15,3-5 0 0,1-3 0 16,2-1-1-16,1 2 2 15,1-2-6-15,-1 4-3 0,-3 4-8 16,-2 3-2-16,-2 8-1 0,-2 4 0 16,-2 6 2-16,0 8 5 0,-3 4 8 15,0 10 3-15,-2 1 2 0,2 6 1 16,0 2 6-16,2-1-4 0,0-2-1 16,-2 1 1-16,6-3-4 15,-2-4-2-15,5-3 1 0,2-5 2 16,6-6 4-16,2-3 2 0,3-10-3 15,4-5 1-15,1-4-4 0,5-4-3 16,-2-7-10-16,4-3-4 0,-1-1-7 16,-7-4-8-16,0 2-6 0,-3 1 2 15,-5 2 4-15,-6 1 6 0,-2 1 7 16,-6 3 10-16,-4-1 4 16,-6 0 4-16,-3 1 0 0,-2-1 1 15,-4 2 3-15,-3-1-3 0,-3 3 0 16,-2 1 8-16,-2 1 5 0,-2 4 6 15,-2 2 3-15,3 5 6 0,-4 5 1 16,1 8 4-16,-3 7 7 0,1 7 19 16,2 11 28-16,3 6 23 15,5 11 28-15,3 5 15 0,10 2 0 16,5 4-19-16,6 2-29 0,4-2-23 16,12-2-46-16,3-3-76 0,7-6-123 15,2-9-154-15,3-8-258 0,-2-9-289 16,2-10-138-16,-1-8-25 0,-1-8 64 15,-1-6 124-15,-1-7 251 0</inkml:trace>
        </inkml:traceGroup>
        <inkml:traceGroup>
          <inkml:annotationXML>
            <emma:emma xmlns:emma="http://www.w3.org/2003/04/emma" version="1.0">
              <emma:interpretation id="{E1E52974-E31C-4583-B5F5-5B6AA553C633}" emma:medium="tactile" emma:mode="ink">
                <msink:context xmlns:msink="http://schemas.microsoft.com/ink/2010/main" type="inkWord" rotatedBoundingBox="7960,5184 13352,5727 13067,8559 7675,801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622.21">5754 4126 212 0,'-3'11'575'0,"-1"-1"85"16,-3-3 80-16,1 0 103 0,0-2-112 15,2 0-116-15,0-3-63 0,1 2-22 16,2-2-34-16,-2-2-70 0,3-2-98 15,3-2-92-15,2-7-70 0,1-3-57 16,2-6-46-16,4-9-29 0,-1-3-18 16,3-7-11-16,-3-5-7 15,0-7 2-15,1-1 0 0,-5-7 1 16,0 1 6-16,-6-6 0 0,-2 3 13 16,-6 2 1-16,-5 4 9 0,-2 6 6 15,-4 2 9-15,-2 6 7 16,-2 7-2-16,-6 5 0 0,1 6-4 15,-2 7-6-15,-1 6-10 0,4 6-6 16,-2 6-3-16,1 8-6 0,2 7-5 16,1 9-1-16,0 11-2 0,1 12-4 15,-1 12-3-15,3 11 6 0,3 10 4 16,4 12 4-16,1 11 3 0,-1 8 1 16,6 11 1-16,-2 8-12 0,6-1 2 15,0 4-5-15,1-4-2 16,2-10-2-16,-2-10-4 0,3-13-7 15,0-15-6-15,-3-14-17 0,2-16-26 16,-4-10-43-16,-4-16-39 0,-6-15-27 16,3-14-16-16,-6-12-3 0,-5-13 14 15,-2-9 34-15,-5-9 41 0,1-6 31 16,-8-7 21-16,4-1 14 0,-4 2 18 16,-1 0 7-16,2 7 6 15,3 5 10-15,3 6 28 0,3 6 22 16,3 7 9-16,9 4 3 0,1 2 1 15,9 11-7-15,8 1-29 0,10 4-18 16,8 4-3-16,15 0-6 0,9 4-1 16,11 4-2-16,6-2-1 0,10 2-3 15,8 2-6-15,1 3-7 0,4-1-8 16,-3 2-15-16,3-2-4 16,-4 0-14-16,-7-2-7 0,-3-5 3 15,-10 1 7-15,-7-4 17 0,-11-2 5 16,-6 0 22-16,-10-2 7 0,-6 0 13 15,-9-2 12-15,-9 2 7 0,-6 0 10 16,-5 2 2-16,-10 2 8 0,-2 6-3 16,-8 2 2-16,-2 8-1 0,-3 7 0 15,-1 2-3-15,-3 9 0 0,4 3-7 16,3 2-8-16,5-1-10 16,5 3-3-16,3 0-5 0,9-4-7 15,8-3-4-15,4-1 1 0,7-8-6 16,8-8-11-16,6-4-7 0,4-11-10 15,5-8-12-15,4-8-11 0,-1-9-7 16,2-3-1-16,-1-5 2 0,-4-5 3 16,-1-4 15-16,-3-6 13 0,-5 2 14 15,-4-1 6-15,-3 2 6 0,-5 5 6 16,-3 5 2-16,-6 4 1 16,0 7 0-16,-4 4 4 0,-4 8-3 15,1 5-2-15,-5 11 6 0,-2 5-5 16,1 5 2-16,2 9-6 0,-1 3 7 15,2 5 2-15,2-1-8 0,4 1 3 16,4 1 3-16,2-5 2 0,2 2-4 16,4-6 1-16,6-3-6 0,7-6-4 15,2-8-4-15,7-2-6 16,2-12-6-16,5-4-4 0,4-6-5 16,-2-5-5-16,2-8-3 0,-1 0 1 15,-1-4 1-15,-5 3 3 0,-1-1 3 16,-6 7 11-16,-3 3-2 0,-6 7 8 15,-2 6 5-15,-6 10 6 0,-3 8 10 16,-4 9 4-16,-3 5 12 0,-4 6 13 16,-1 3 16-16,-5 0 11 0,2 4 7 15,0-5 9-15,0-1-6 16,-2-5-10-16,2-3-15 0,0-5-11 0,4-6-15 16,2-5-11-16,4-7-5 15,4-9-3-15,4-8-3 0,3-4-6 16,4-10-6-16,1-3-1 0,5-4-3 15,2-6 1-15,1 1 0 0,-1 3 2 16,-3 1 2-16,-1 7 1 0,-5 3 1 16,-6 8 1-16,1 4 11 15,-5 8 21-15,-2 9 29 0,-3 9 20 0,-3 9 20 16,-2 7 23-16,-7 7 4 16,0 5-6-16,-1 3-15 0,-3 5-16 15,-1-3-14-15,1-2-47 0,0-5-28 16,4-5 0-16,0-7 0 0,4-2 0 15,2-12 0-15,5-2 0 0,3-11 0 16,7-7 0-16,3-8 0 0,7-8 0 16,2-4 0-16,4-7 0 0,1-3 0 15,1-2 0-15,5-2 0 0,-4 3 0 16,4 3 0-16,-6 4 0 16,-2 5 0-16,1 8 0 0,-8 5 0 15,-4 9 0-15,-4 7 0 0,-2 12 0 16,-4 5 0-16,-5 9 0 0,1 2 0 15,-4 5 0-15,3 1 0 0,-3 2 0 16,4-3 0-16,0 1 0 0,3-4 0 16,0-3 0-16,5-3 0 0,-1-5 0 15,3-4 0-15,1-3 0 0,4-8 0 16,2-2 0-16,2-6 0 0,6-5 0 16,0-4 0-16,5-4 0 15,-1-5 0-15,5-1 0 0,2-5 0 0,-2 1 0 16,2-1 0-16,1-1 0 0,-5 2 0 15,1 3 0-15,-6-2 0 16,-2 7 0-16,-1 2 0 0,-2 2 0 16,-7 3 0-16,-3 3 0 0,1 6 0 15,-5 4 0-15,0 9 0 0,-3 3 0 16,-4 6 0-16,-5 6 0 0,-3 8 0 16,-1 4 0-16,-1 5 0 15,-3 4 0-15,1 5 0 0,-3 1 0 16,3-1 0-16,1-2 0 0,1-5 0 15,1-1 0-15,4-10 0 0,4-6 0 16,3-5 0-16,3-9 0 0,2-6 0 16,2-8 0-16,6-6 0 0,1-4 0 15,4-9 0-15,-1-1 0 0,1-5 0 16,5-2 0-16,-2-4 0 0,-1-6 0 16,-1-2 0-16,2 0 0 15,-1-2 0-15,-2 1 0 0,-2 1 0 16,-3 1 0-16,-4 1 0 0,-3 4 0 15,-2 2 0-15,-4 7 0 0,0 1 0 16,-2 7 0-16,-5 1 0 0,2 2 0 16,-4 5 0-16,2 2 0 0,-5 6 0 15,1 3 0-15,0 4 0 16,-2 3 0-16,2 3 0 0,0 2 0 16,0 2 0-16,-2 4 0 0,2-2 0 15,0 6 0-15,-1 2 0 0,1-1 0 16,-1 3 0-16,0 1 0 0,3-2 0 15,-3 3 0-15,5-2 0 0,-1-2 0 16,2-1 0-16,-1-2 0 0,5-1 0 16,0-1 0-16,2-4 0 0,-1-1 0 15,4-3 0-15,-2-2 0 0,2-4 0 16,3 0 0-16,-2-3 0 0,3-5 0 16,-3-2 0-16,3-3 0 15,-3-1 0-15,-2-2-283 0,-2 0-361 16,-3-2-308-16,-1-1-229 0,-3 1-75 15,-3 0 36-15,-1 2 145 0,2-2 207 16,-3-1 315-16</inkml:trace>
          <inkml:trace contextRef="#ctx0" brushRef="#br0" timeOffset="14997.2528">8478 5255 100 0,'7'4'494'0,"0"-1"76"16,1-8 66-16,3-1 55 0,3-6-147 16,2-2-148-16,5-9-89 0,-1-6-45 15,5-1-35-15,1-11-29 0,4-3-11 16,-1-7-4-16,8-4 2 0,-1-7 4 16,2-9-1-16,2-3-5 0,-2-9-16 15,2-4-25-15,-3-1-27 16,-4-4-35-16,-3 2-23 0,-5 5-6 15,-5 7 15-15,-3 9 26 0,-12 11 28 16,1 6 30-16,-6 9 17 0,-6 13-4 16,1 7-7-16,-12 9-8 0,1 10-15 15,-5 8-10-15,-2 10-4 0,-6 10 6 16,0 11 1-16,-5 14 0 0,1 12-1 16,0 15-25-16,-2 15-100 0,0 15 0 15,1 10 0-15,3 15 0 16,3 5 0-16,6 5 0 0,4-1 0 15,5 0 0-15,3-9 0 0,6-10 0 16,4-14 0-16,7-19 0 0,6-16 0 16,8-21 0-16,8-20 0 0,8-24 0 15,8-14 0-15,7-20 0 0,2-12 0 16,5-16 0-16,2-12 0 0,5-11 0 16,-3-5 0-16,3-4 0 0,-6 0 0 15,-5 4 0-15,-4 9 0 0,-9 6 0 16,-9 11 0-16,-3 9 0 15,-6 10 0-15,-9 8 0 0,-6 10 0 16,-7 10 0-16,-9 13 0 0,-1 7 0 16,-6 11 0-16,-2 5 0 0,0 5 0 15,0 5 0-15,1 2 0 0,-1 6 0 16,2 0 0-16,-1 5 0 0,2 2 0 16,2-2 0-16,3 2 0 0,0-4 0 15,4-2 0-15,1-7 0 0,6-3 0 16,1-4 0-16,4-7 0 0,6-6 0 15,4-5 0-15,1-8 0 0,11-5 0 16,2-10 0-16,3-1 0 0,6-8 0 16,7-5 0-16,0-5 0 15,2-4 0-15,-1-1 0 0,2 0 0 16,-6 0 0-16,-7 6 0 0,-5 3 0 16,-7 10 0-16,-8 4 0 0,-8 11 0 15,-9 8 0-15,-8 13 0 0,-6 7 0 16,-5 9 0-16,-7 8 0 0,-2 4 0 15,-1 7 0-15,-3 4 0 0,-1-1 0 16,1 4 0-16,-1-2 0 16,5-2 0-16,2-4 0 0,4-8 0 15,3-4 0-15,2-6 0 0,8-9 0 16,-2-6 0-16,3-3 0 0,3-7 0 16,-1-4 0-16,-2-2 0 0,3 1 0 15,-6-1 0-15,-1 3 0 0,-2 1 0 16,-5 10 0-16,-4-1 0 0,-6 6 0 15,-3 3 0-15,-6 7 0 0,-3 0 0 16,2 4 0-16,-9-1 0 0,7 1 0 16,-1-4 0-16,4-3 0 15,4-1 0-15,3-7 0 0,8-1 0 16,-1-9 0-16,9 1 0 0,3-11 0 16,4-4 0-16,7-7 0 0,3-7 0 15,8-6 0-15,3-6 0 0,4-5 0 16,2-4 0-16,5-1 0 0,2-5 0 15,1-1 0-15,1 0 0 0,5-1 0 16,3 2 0-16,1 2 0 0,2 5 0 16,1 1 0-16,4 9 0 0,-2 3 0 15,2 7 0-15,0 10 0 0,-1 4 0 16,-1 9 0-16,-1 0 0 0,2 8 0 16,-3 3 0-16,-1 3-101 15,4 1-242-15,-2-1-100 0,2-5-111 16,-6-2-176-16,-2-3-253 0,-4-10-100 15,-6 1-14-15,-7-8 79 0,-8-6 135 16,-6-2 214-16</inkml:trace>
          <inkml:trace contextRef="#ctx0" brushRef="#br0" timeOffset="15889.6612">8208 3963 78 0,'-7'1'440'0,"-4"4"60"0,-2-1 42 16,-1 2 21-16,-1-1-116 0,1 1-123 16,0-3-60-16,1 4-25 15,-1-3-6-15,3 0 2 0,-1 0-2 16,3 0-4-16,2-2-5 0,2-2-7 16,1 3-13-16,1-3-25 0,-1 0-26 15,4 0-24-15,-1 1-15 0,1-1-7 16,1 2-10-16,-1-2-4 0,3 2-1 15,-2 0-1-15,-1 0 8 0,0 2 6 16,-4 2 5-16,0 3 13 16,-6 2 10-16,2 2 12 0,-6 1 7 15,-5 1 10-15,3-1 16 0,-3 2 12 16,2-1 2-16,-1-4-6 0,6 2-16 16,0-5-24-16,2 1-73 15,3-6-73-15,3 2 0 0,4-5 0 16,4-5 0-16,3-3 0 0,5-2 0 15,2-2 0-15,4-2 0 0,-3 1 0 16,4-1 0-16,-4 3 0 0,-4 4 0 16,1 0 0-16,-5 3 0 0,-5 7 0 15,-2 2 0-15,-7 4 0 0,-4 5 0 16,-3 1 0-16,-1 5 0 0,-4-3 0 16,1 0 0-16,0-1 0 15,2-1 0-15,5-3 0 0,3-4 0 16,2-1 0-16,2-6 0 0,7-1 0 15,1-6 0-15,7-2 0 0,0-2 0 16,5-5 0-16,-2 1 0 0,1 2 0 16,-1 0 0-16,-2 1 0 0,-5 3 0 15,-3 6 0-15,-1 1 0 0,-7 4 0 16,-6 5 0-16,-2 4 0 0,-6 5 0 16,0-1 0-16,0 3 0 0,-1-3 0 15,4 2 0-15,1-5 0 16,6-1 0-16,-1-4 0 0,6-2-47 15,3-6-676-15,3-6-373 0,1-9-193 16,1-7-74-16,-1-6 30 0,0-6 184 16,3-8 375-16,0-4 361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1:36.3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933867-8B65-416E-A4C9-4D2B153CEE06}" emma:medium="tactile" emma:mode="ink">
          <msink:context xmlns:msink="http://schemas.microsoft.com/ink/2010/main" type="writingRegion" rotatedBoundingBox="18235,764 33537,254 33733,6146 18431,6656"/>
        </emma:interpretation>
      </emma:emma>
    </inkml:annotationXML>
    <inkml:traceGroup>
      <inkml:annotationXML>
        <emma:emma xmlns:emma="http://www.w3.org/2003/04/emma" version="1.0">
          <emma:interpretation id="{1596CFF1-E575-49EB-90B6-4FA6C48F27E2}" emma:medium="tactile" emma:mode="ink">
            <msink:context xmlns:msink="http://schemas.microsoft.com/ink/2010/main" type="paragraph" rotatedBoundingBox="18235,764 33537,254 33733,6146 18431,6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367E99-52AD-4753-BBE2-F7D63989A8B5}" emma:medium="tactile" emma:mode="ink">
              <msink:context xmlns:msink="http://schemas.microsoft.com/ink/2010/main" type="line" rotatedBoundingBox="18235,764 32660,283 32743,2773 18318,3254"/>
            </emma:interpretation>
          </emma:emma>
        </inkml:annotationXML>
        <inkml:traceGroup>
          <inkml:annotationXML>
            <emma:emma xmlns:emma="http://www.w3.org/2003/04/emma" version="1.0">
              <emma:interpretation id="{BD1E2EAF-DAA8-464C-81BA-4B7515E8378E}" emma:medium="tactile" emma:mode="ink">
                <msink:context xmlns:msink="http://schemas.microsoft.com/ink/2010/main" type="inkWord" rotatedBoundingBox="18258,1453 19620,1407 19645,2173 18284,22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16492-361 133 0,'7'0'477'0,"-3"-1"75"15,-1 1 58-15,0 1 14 0,-3 1-139 16,-3 1-135-16,-4 4-87 16,-1 5-52-16,-6 8-34 0,0 5-17 15,-2 8-11-15,-2 3-13 0,5 7-11 16,-4-2-17-16,6 6-22 0,4-2-21 16,3 0-18-16,8-5-14 0,2-5-11 15,2-4-7-15,8-9-1 16,1-4-4-16,1-9-1 0,4-5 4 0,1-8 3 15,2-7 1-15,-3-5 0 0,-2-6 2 16,1-6-4-16,-8-6-1 16,-2 0-2-16,-4-5-2 0,-4-2 4 15,-6 0 3-15,-1 2 11 0,-3 2 11 16,-4 1 23-16,-1 6 18 0,-2 3 18 16,2 5 13-16,-5 4-4 0,1 3-8 15,-2 5-21-15,5 2-19 16,-3 7-25-16,3 1-24 0,2 1-26 15,1 5-42-15,3-2-55 0,6 2-70 16,1 1-84-16,1-6-142 0,6 2-275 16,4-6-125-16,5-1-33 0,-2-6 23 15,7-4 63-15,-3-3 135 0</inkml:trace>
          <inkml:trace contextRef="#ctx0" brushRef="#br0" timeOffset="-512.8666">15259 209 285 0,'2'11'472'0,"1"-3"47"0,-2-2 49 16,-1-2-24-16,6-2-199 0,-5-2-105 16,3-2-51-16,3-4-32 15,3 0-23-15,-2-4-17 0,4-3-9 16,-1 1 5-16,3-2 11 0,-6 0 14 16,5-3 14-16,-7-1 11 0,1 0 1 15,-3-5-3-15,1 1-17 0,0-3-19 16,-4 1-23-16,2-4-17 0,0-3-14 15,-3-4-11-15,-3-1-6 0,0 1-4 16,2 1 3-16,-4 1 10 16,-2-2 15-16,3 7 21 0,-3-1 15 15,3 5 5-15,1 0 1 0,0 3-10 16,6 2-20-16,1 2-22 0,3 0-25 16,5 0-11-16,3 3-10 0,3 0-8 15,5-1-4-15,5 3-2 16,3 2-4-16,1 0-3 0,2 1-1 15,-1 4 0-15,1 3 0 0,1 2-1 16,-5 2 1-16,-6 3 0 0,-2 8 0 16,-8 3 0-16,-7 7 1 0,-4 3 5 15,-10 7 6-15,-3 2 2 0,-3 3 0 16,-5 3-1-16,1-3-1 0,2 1-2 16,1-2-4-16,3 0-15 15,5-5-21-15,6-4-30 0,1-1-40 16,6-2-53-16,2-3-60 0,5-3-55 15,4-5-69-15,3-2-106 0,-4-6-230 16,4-6-134-16,-1-2-36 0,-2-5 15 16,-1-2 63-16,1-4 120 0</inkml:trace>
        </inkml:traceGroup>
        <inkml:traceGroup>
          <inkml:annotationXML>
            <emma:emma xmlns:emma="http://www.w3.org/2003/04/emma" version="1.0">
              <emma:interpretation id="{68BCC8E6-05B0-4842-8C29-843017E0D951}" emma:medium="tactile" emma:mode="ink">
                <msink:context xmlns:msink="http://schemas.microsoft.com/ink/2010/main" type="inkWord" rotatedBoundingBox="20147,700 22474,623 22530,2320 20204,23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68.4539">17534-1288 139 0,'-11'-2'488'0,"-1"2"52"16,1 2 35-16,0 2 32 15,1 8-189-15,5 3-143 0,-1 5-72 16,9 4-32-16,1 8-28 0,7 6-23 16,0 8-25-16,8 7-28 0,-1 9-18 15,3 6-19-15,1 6-5 0,4 2-6 16,-4 1-3-16,-2 0-4 0,2-2-5 16,-3-1-1-16,-4-6-4 0,-2-6 2 15,-8-6 0-15,1-8 0 16,-6-4-1-16,-6-10 2 0,2-6 3 15,-4-3-1-15,-2-7 0 0,-1-8-3 16,2-3 2-16,-5-7-4 0,0-7-2 16,-1-3 3-16,-4-7-1 0,0-1 5 15,-2-2 5-15,-2 1 11 0,4-3 15 16,-5 4 19-16,0 6 15 16,1 0 8-16,-2 8 12 0,0 5-7 15,-1 6-6-15,3 7-11 0,-5 6-20 16,1 7-15-16,2 7-18 0,-1 3-9 15,4 2-14-15,4 0-14 0,2 1-4 16,2-2-1-16,9-4 1 0,-3-4-8 16,6-3-5-16,4-3-9 0,6-6-19 15,-3-3-37-15,8-7-87 16,-1-4-219-16,2-4-188 0,0-7-92 16,-2-4-33-16,0-4 13 0,0 1 73 15,-1-4 220-15</inkml:trace>
          <inkml:trace contextRef="#ctx0" brushRef="#br0" timeOffset="1419.1698">18395-816 26 0,'-5'-9'427'16,"0"0"62"-16,1-2 49 0,2 2 22 15,-3 1-104-15,0-1-141 0,5 1-68 16,-1 0-38-16,-5 2-18 0,6-2-14 16,0-1-3-16,-1 1-3 0,1 2-2 15,-3 1 5-15,3-2-2 0,0 1-5 16,0 2-17-16,-1 0-23 15,1 2-28-15,0 4-27 0,-3 2-23 16,3 6-22-16,0 4-10 0,0 9-3 16,0 3-4-16,0 5-2 0,3 6 1 15,1 4-1-15,3 3 1 0,-1 3-2 16,1 5 3-16,4 0-5 16,0-1 2-16,3 4-2 0,0-2 1 15,-1-2 0-15,1-6-1 0,-3-5 3 16,-1-6-2-16,-2-6 0 0,-1-4 2 15,-2-6 12-15,-1-5 35 0,1-1 31 16,-5-6 19-16,0-2 7 0,-5-8 6 16,1-2-9-16,-3-4-32 15,-2-5-33-15,-5-3-20 0,0 2-7 16,-1 0-8-16,-4 1-5 0,-3 1-2 16,2 6 2-16,-2 0-4 0,-2 4 2 15,0 4-2-15,2 4 0 0,-2 4-2 16,1 4-2-16,4 6 3 0,0 5 0 15,4 3 1-15,1 3 0 0,4-1 0 16,4 3 0-16,1-1-5 16,1-1-18-16,4-3-25 0,0 1-42 15,0-2-57-15,2-6-80 0,0 0-87 16,-2-3-120-16,0-5-202 0,3-4-152 16,-1-4-43-16,3-7 22 0,-1-4 62 15,3-5 122-15</inkml:trace>
          <inkml:trace contextRef="#ctx0" brushRef="#br0" timeOffset="2027.3404">19473-479 358 0,'1'-4'528'0,"4"1"58"0,-5 3 49 15,0 0-56-15,0 0-180 16,-5 3-132-16,4 2-67 0,-9 4-45 15,2 5-25-15,-6 4-13 0,-2 9 1 16,-2 6 3-16,-4 5 4 0,-2 5 2 16,-4 6 4-16,-2 0 3 0,-5 4-6 15,1-3 0-15,-2 2 14 0,1-6 32 16,0-2 26-16,1-8 18 0,4-1 14 16,4-9 15-16,0-3 2 15,7-9-15-15,-2-4-28 0,5-10-33 16,2-6-29-16,3-7-30 0,8-9-38 15,3-2-30-15,3-9-23 0,8-1-10 16,3-3-6-16,2 0-4 0,2 1-13 16,-3 1 8-16,4 7 0 0,-5 3-1 15,0 5-2-15,-3 7 2 16,-3 5 9-16,4 5-6 0,-1 8-1 16,0 6 1-16,3 7 3 0,0 6-2 15,-1 5 1-15,4 3 0 0,0 2-1 16,1 6 3-16,0-2-2 0,3 3-1 15,-1 0-10-15,2-3-27 0,-4-1-42 16,4-2-79-16,-7-5-116 16,0-5-113-16,-1-2-109 0,0-9-127 15,-2-4-197-15,-4-6-120 0,-1-8 9 16,3-6 59-16,-9-4 87 0,6-3 138 16,-4-7 229-16</inkml:trace>
          <inkml:trace contextRef="#ctx0" brushRef="#br0" timeOffset="2449.1645">19069-1240 430 0,'-6'5'500'0,"0"-3"48"0,1 1 38 15,-5 2-100-15,3 3-148 0,0 0-82 16,1 2-33-16,3 1-17 0,3 3-16 15,3 0-7-15,-1 4-10 16,2 1-9-16,6 1-16 0,-2 0-19 16,3 3-16-16,1 2-28 0,2-3-20 15,-3 2-22-15,6 1-18 0,-5 1-10 16,4-2-13-16,-2 1-20 0,-3-1-40 16,0 1-53-16,1-1-97 15,-5-1-192-15,0-3-228 0,-5-3-106 0,0-3-32 16,-2-4 18-16,0-4 81 15,0-4 180-15</inkml:trace>
        </inkml:traceGroup>
        <inkml:traceGroup>
          <inkml:annotationXML>
            <emma:emma xmlns:emma="http://www.w3.org/2003/04/emma" version="1.0">
              <emma:interpretation id="{103D491F-CA48-4E25-A0DC-22720DED7E4C}" emma:medium="tactile" emma:mode="ink">
                <msink:context xmlns:msink="http://schemas.microsoft.com/ink/2010/main" type="inkWord" rotatedBoundingBox="23477,952 26772,842 26843,2970 23548,307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098.9286">22225-553 245 0,'0'7'413'16,"0"-2"34"-16,0 0 23 0,0 0-85 16,0-2-125-16,3 1-82 0,0-2-40 15,-3-2-10-15,0 2 5 0,0-2 18 16,0 2 23-16,0-2 29 0,0 0 25 15,-6 0 20-15,5 2-4 0,-6 0-13 16,-3 0-24-16,-6 2-36 16,-2 4-31-16,-6 0-30 0,-5 5-7 15,-6 1 2-15,1 4 0 0,-4 0 4 16,-1 4 4-16,-2 0-2 0,3 1-19 16,4-4-19-16,5 0-16 0,6-5-18 15,2 0-15-15,6-4-13 16,4-2-8-16,6 1 2 0,5-5 0 15,2 2-1-15,9-2 1 0,6-4 3 16,0 0-2-16,7-2-2 0,-1 0-3 16,0 0-1-16,1-2-3 0,-5 1 3 15,0 3-1-15,-4 0 4 0,-4 0-2 16,-4 3 4-16,-2 3 6 16,-10 2 4-16,-3 3 7 0,-6 6 8 15,-6 3 4-15,-4 1 8 0,1 2 3 16,-6-1 6-16,6-2-5 0,-1 1 1 15,8-5-9-15,2-4-11 0,3 1-9 16,7-4-6-16,7-2-3 0,5-1-7 16,9-6 3-16,5 0 5 15,8-4-5-15,4-2-1 0,3-1 2 16,3-1-8-16,-2-2-15 0,0 2-25 16,-2 0-28-16,-4 2-30 0,-2-3-37 15,-3 2-31-15,-5-1-31 0,-4 1-41 16,-2 1-72-16,-6-2-122 0,-2 0-250 15,-2-1-114-15,-2-6-35 16,-3-1 24-16,2-4 76 0,1 0 142 16</inkml:trace>
          <inkml:trace contextRef="#ctx0" brushRef="#br0" timeOffset="5516.9125">22579-706 182 0,'-14'13'531'15,"3"-5"80"-15,-2-2 90 0,0-2 101 16,5-2-142-16,1-1-108 0,5-2-67 16,2-1-45-16,6-4-48 0,11-4-61 15,5-9-57-15,12-3-40 0,10-5-30 16,0-2-30-16,6-2-35 0,2-2-36 15,-5 5-39-15,1-2-57 0,0 4-76 16,-7 2-107-16,-5 2-129 16,-5 1-151-16,-2 3-242 0,-8 1-225 15,-2-1-77-15,-7 4 30 0,-2-3 84 16,-1 3 129-16,0 0 234 0</inkml:trace>
          <inkml:trace contextRef="#ctx0" brushRef="#br0" timeOffset="6105.1732">22909-400 89 0,'0'-7'465'0,"0"1"78"16,0 3 61-16,-4-1 49 0,2 0-131 15,-1-1-136-15,-1 4-82 16,-2-2-56-16,2 6-50 0,-3-2-44 15,3 8-27-15,-3 1-11 0,0 4 6 16,1 6 20-16,-3 3 25 0,0 6 23 16,-1 1 11-16,3 7-2 15,2 0-9-15,-5 0-23 0,3-2-26 0,1 0-26 16,1-6-26-16,3-3-18 16,-3-5-7-16,5-5 3 0,-2-4 4 15,2-2 12-15,2-1 28 0,0-7 23 16,3-2 13-16,6-6 7 0,0-5-2 15,7-3-12-15,5-6-28 0,2-2-31 16,5-7-28-16,6-2-17 0,2-5-17 16,5-5-10-16,2-2-6 15,6-2-4-15,-3 0-3 0,-2 3 1 16,-2 1 1-16,-7 7 6 0,-4 0-3 16,-8 10 4-16,-5 2 0 0,-3 5-11 15,-5 5-27-15,-5 2-62 0,-4 4-101 16,-3 2-153-16,-4 4-163 15,-6 0-186-15,2 2-278 0,-2 0-100 16,1-2 14-16,2-2 110 0,3 2 138 16,-2-2 184-16</inkml:trace>
          <inkml:trace contextRef="#ctx0" brushRef="#br0" timeOffset="4369.2569">20994-732 315 0,'0'0'452'15,"0"-4"44"-15,0 2 34 0,0-2-88 16,-2 0-141-16,-1 0-91 16,3 0-45-16,-2-2-23 0,2 2-16 15,0 1-12-15,-2-1-8 0,2 0-12 16,0 4-14-16,-3-2-15 0,3 2-14 16,-2 0-15-16,2 4-7 0,0 6 0 15,-5 7 5-15,-2 9 6 0,2 11 16 16,-9 14 18-16,-2 12 19 15,-5 13 7-15,-1 15-1 0,-4 11-10 16,0 6-16-16,-1 0-23 0,-1-2-21 16,8-10-7-16,-2-9 9 0,1-11 15 15,3-11 23-15,-1-12 20 0,1-6 19 16,0-13 18-16,2-5 7 0,-2-9-6 16,0-8 9-16,0-6-1 15,2-6-9-15,1-7-17 0,1-8-18 16,2-3-6-16,4-5-30 0,1-7-23 15,4-4-13-15,6-5-3 0,4-2-6 16,6-6-5-16,5-3-5 0,10-6 0 16,3-3-1-16,10-4-2 15,6-3-2-15,8-3-1 0,5 0 6 16,6-1 0-16,0 5 1 0,5 2 3 16,-4 4-7-16,2 4-10 0,-2 4-21 0,-1 4-32 15,-5 5-40-15,-2 3-52 16,-7 4-52-16,-5 7-50 0,-7 3-38 15,-10 5-39-15,-3 5-43 0,-9 5-65 16,-6 2-115-16,-7 6-90 0,-8 0-19 16,-4 2 28-16,0 0 60 0,-4 2 103 15</inkml:trace>
          <inkml:trace contextRef="#ctx0" brushRef="#br0" timeOffset="6635.3832">23670-571 78 0,'11'-2'500'16,"-1"0"89"-16,-2 2 73 0,-4-2 67 16,2 2-117-16,-5 0-141 0,-1 2-101 15,-1 4-64-15,-9 3-41 0,2 5-35 16,-6 4-26-16,-2 6-6 0,-2 2 2 15,3 5-3-15,-4 0-6 16,3 1-15-16,3 1-25 0,-4-3-29 16,6 3-25-16,2-4-15 0,0-5-21 15,3-1-17-15,0-5-12 0,5-4-9 16,1-4-5-16,0-2 1 0,4-1 9 16,3-4 7-16,6-6 7 0,1-1-7 15,7-4 5-15,-1-3-1 16,2 1-11-16,0-2-10 0,2 0-6 15,-1 1 5-15,-1 0-8 0,-3 5-9 16,-1 3 0-16,-6 3-8 0,-2 6 3 16,-3 6 5-16,-7 10 13 0,-7 11 20 15,-4 10 26-15,-6 8 36 0,-5 10 18 16,-2 6 26-16,-6 9 19 0,1 5-2 16,-1 1-11-16,1 2-23 15,1 1-18-15,1-4-30 0,5-5-27 16,1-5-31-16,2-5-16 0,8-12 0 15,3-5-9-15,3-10-91 0,5-6-94 16,0-7-155-16,2-5-188 0,4-7-245 16,-1-4-273-16,1-6-106 0,-2-4 1 15,0-4 107-15,-1-2 167 0,-2-5 244 16</inkml:trace>
        </inkml:traceGroup>
        <inkml:traceGroup>
          <inkml:annotationXML>
            <emma:emma xmlns:emma="http://www.w3.org/2003/04/emma" version="1.0">
              <emma:interpretation id="{880B1D8A-EDF0-4E15-896A-377D6874C7DB}" emma:medium="tactile" emma:mode="ink">
                <msink:context xmlns:msink="http://schemas.microsoft.com/ink/2010/main" type="inkWord" rotatedBoundingBox="28810,832 32674,703 32721,2100 28856,2229"/>
              </emma:interpretation>
              <emma:one-of disjunction-type="recognition" id="oneOf3">
                <emma:interpretation id="interp3" emma:lang="" emma:confidence="0.5">
                  <emma:literal>a</emma:literal>
                </emma:interpretation>
                <emma:interpretation id="interp4" emma:lang="" emma:confidence="0">
                  <emma:literal>g</emma:literal>
                </emma:interpretation>
                <emma:interpretation id="interp5" emma:lang="" emma:confidence="0">
                  <emma:literal>Y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11088.4785">28690-928 20 0,'0'0'385'0,"3"-1"59"0,-3-3 33 16,2-1-25-16,3-1-81 15,-3 2-120-15,2-2-78 0,-1 0-37 16,1 2-3-16,-1-3-2 0,-1 5 4 15,3-2 16-15,-4 3 15 0,-1-3 18 16,0 1 8-16,0-1 17 0,0 2 7 16,0-2 3-16,0 1 1 0,0-2-13 15,-1 1-15-15,1 2-19 0,-5-2-14 16,3 1-25-16,-1 1-24 16,-1-1-16-16,1 1-20 0,-3 2-17 15,1-3-15-15,-1 3-11 0,-1 3-8 16,-3-1-11-16,-1 1-1 0,2 2-5 15,-2-1-2-15,1 4-2 0,-1 1-2 16,3-2 2-16,-2 4-4 0,-1 0 2 16,2 4 0-16,-2-3 0 15,1 5 6-15,3-3 0 0,3 2 1 16,0 0 1-16,1-1 9 0,3-2 5 16,0 4 10-16,0-1 20 0,6 3 16 15,-5-1 20-15,3 3 16 0,2-1 3 16,-5 0 0-16,5 1-9 0,-2-3-10 15,-3 2-20-15,-1-1-16 16,3 0-9-16,-3 1-12 0,0-3-8 16,-3 3-9-16,3-5-4 0,-1 2-5 15,1 1-2-15,-3-4 2 0,2 3-2 16,-2-3-2-16,0 0 4 0,2 0-2 16,1 1-1-16,-3-6-2 0,0 2 1 15,3-2 2-15,-1-1-1 16,1-3 0-16,0-1 1 0,0 1 1 15,0-3 2-15,1 0 5 0,-1-1 12 16,0-1 20-16,3 0 32 0,1-1 27 16,2-3 20-16,-1-2 11 0,5-2-4 15,-1-3-13-15,2 0-25 0,0-2-28 16,0-1-22-16,6 0-15 0,-4-3-9 16,5-1-8-16,-1-1-3 15,0-1-6-15,1-3 0 0,0 1-1 16,3 0-1-16,-1-3 1 0,1 1-3 15,-1-3 4-15,2 1 1 0,-4-1 2 16,4 0-2-16,-3 3 1 0,-2 2-1 16,1 1 0-16,-5 3 1 0,-2 3 3 15,-1 4-3-15,-3 1 2 0,-1 0 1 16,-1 6 2-16,-3-3-1 0,3 3 1 16,-5 2 1-16,2 2-1 15,-2-4 0-15,0 4 0 0,-2 0-4 16,-1 4-3-16,-1 0-1 0,-6 5-1 15,-1 5-5-15,-4 4 4 16,-4 6-1-16,-6 7 0 0,0 6 4 0,-9 1 0 16,-1 7 4-16,-7 7 0 15,-3 0-2-15,-3 3 4 0,-4 2-3 16,0 2-1-16,-2 0 0 0,0 1-2 16,0-4-6-16,4 0 4 0,3-3 1 15,0-7 1-15,7-1 0 0,6-4 0 16,3-8 6-16,6-3-3 0,4-7 0 15,4-5-1-15,3-2 0 0,3-4 3 16,1-2-3-16,4-3 0 0,1-2-2 16,3-2 0-16,-1-1 0 0,1-4 0 15,2-2 0-15,2-3 0 16,1 0 0-16,-1-1 0 0,7-5 0 16,0 1 0-16,2-2 0 0,7-1 0 15,3-1 0-15,2 0 0 0,2-2 0 16,2-3 0-16,4 3 0 0,4-3 0 15,0-1 0-15,6-1 0 0,5-1 0 16,2 2 0-16,5-5 0 0,6 1 0 16,4 2 0-16,6-5 0 15,3 1 0-15,8 3 0 0,-2-2 0 16,2 2 0-16,2 1 0 0,-4 4 0 16,-3 0 0-16,-2 1 0 0,-7 5 0 15,-6-1-310-15,-5 5-228 0,-7 2-223 16,-8 0-318-16,-6 0-129 0,-7 2-2 15,-3 0 106-15,-9-2 172 0,-7 4 221 16</inkml:trace>
          <inkml:trace contextRef="#ctx0" brushRef="#br0" timeOffset="9782.5824">25905-1136 283 0,'-4'4'453'15,"4"-1"46"-15,-3-2 38 0,0 2-63 16,3-3-140-16,0-3-95 0,0 3-44 16,0-1-33-16,0-2-27 15,3 2-20-15,1-2-13 0,0 1-4 16,2-2 4-16,-2 3 7 0,-2-3 9 0,3 1-1 15,-3 3-9-15,-2 0-8 0,3 0 12 16,-3 7 33-16,-3 3 38 16,1 8 50-16,-5 6 48 0,-3 7 35 15,2 6 6-15,-6 5-31 0,1 3-39 16,-1 4-40-16,0-2-44 0,6-5-33 16,-2 0-31-16,3-8-16 0,1-5-11 15,1-8-8-15,5-1 3 16,-4-6 6-16,6-6 21 0,0-4 13 15,8-4 7-15,5-9-3 0,6-8-11 16,2-6-17-16,6-6-27 0,1-5-18 16,-1-3-15-16,5-2-26 0,2 1-2 15,-5-1 0-15,1 5 0 0,-2 3 0 16,-5 2 0-16,-2 7 0 16,-8 6 0-16,-1 1 0 0,-1 7 0 15,-3 5 0-15,-3 6 0 0,-2 8 0 16,-2 3 0-16,-3 6 0 0,0 0 0 15,-3 5 0-15,3-2 0 0,-1-1 0 16,-2 0 0-16,3-4 0 0,-1-1 0 16,1-3 0-16,0-4 0 0,0-2 0 15,0-2 0-15,1-2 0 0,2-1 0 16,1-3 0-16,4-3 0 16,5-2 0-16,3-6 0 0,3 0 0 15,2-4 0-15,5-2 0 0,-3-1 0 16,5 0 0-16,-5 1 0 0,-3 3 0 15,-2 2 0-15,-1 2 0 0,-6 3 0 16,-5 1 0-16,1 5 0 0,0 2 0 16,-5 5-9-16,0 1-3 0,3 5 2 15,-5 0 5-15,2 5-1 0,1 1 4 16,-2 0 1-16,5-1 3 0,-1 1-1 16,2 0-1-16,3-2-2 15,3-1-1-15,4-3 0 0,-5-2 0 16,9-4-1-16,-1-2 0 0,4-1 2 15,-2-3-3-15,2-5-2 0,4-1 3 16,-4-2 0-16,6 0 1 0,-2-2 0 16,1-1 0-16,-2-1 6 15,0 2-3-15,5-3-1 0,0-1-2 16,2 2-1-16,0-2 4 0,2 0-7 16,1 0 3-16,-4 1 4 0,4-1 2 15,-4 2-4-15,-3 2 1 0,-6 1 0 16,0 1-2-16,-5 2-4 0,-5 2-1 15,-1 0-1-15,-6 2-2 16,3 1-2-16,-6-2-2 0,-1 3 0 16,-3 3 1-16,-3-2-2 0,-4 5-1 15,-7 3 4-15,1 2-4 0,-9 6 2 16,-6 4 1-16,-2 2 4 0,-1 7 0 16,-1 2 4-16,1 4 12 0,-1 1-3 15,5 2 4-15,5-3-2 16,4 2 3-16,1-2-6 0,5-5-4 15,5-5-4-15,7-3 1 0,6-8-2 16,7-4 1-16,5-9-1 0,7-4 0 16,2-9 4-16,8-4-1 0,0-6 2 15,2-6 3-15,2-5 2 0,-4-1 1 16,4-5 3-16,-1-1 2 0,-4-2-1 16,1 2-2-16,-8 7-1 0,-5 0 3 15,-1 7 6-15,-5 5 6 16,-5 3 0-16,-3 5 7 0,-2 2 2 15,-2 7 0-15,-8-1-8 0,-2 8-7 16,-5 7-2-16,0 1-8 0,-2 7-4 16,1 5-1-16,-4-2-1 0,8 5-1 15,-3 1-1-15,1-2 4 0,3 1 0 16,5-1-1-16,-1-1 0 16,6-2 1-16,4-3 1 0,5-4-1 15,0-3 1-15,6-3 0 0,5-4 2 16,6-6 0-16,-1-3 0 0,3-3 1 15,-1-1 0-15,2-4-2 0,-2 3-1 16,-5-2 0-16,-3 2-2 0,-3 0 1 16,-3 1-3-16,-3 3 0 15,-2 0 0-15,-5 4-2 0,0 0 2 16,-2 7-1-16,-3 1 1 0,2 6 1 16,-3 3 2-16,-3 1 0 0,2 2 4 15,-2 0 1-15,2 0-2 0,1-1 3 16,0-3-4-16,0-3 1 0,0-1-3 15,0-2 0-15,1-4 0 0,3-2 2 16,3-2 2-16,3-2-2 0,-2-4 1 16,8-2 1-16,1-4-2 15,-5-4-2-15,7 0-1 0,2-3 0 16,-2-3-2-16,5-1 2 0,-1 3-2 16,-1-3-2-16,2 3 2 0,1 0 0 15,-2 1 1-15,-2 6-4 0,-3 0 1 16,-5 5-2-16,-1 2 1 0,0 2-3 15,-7 6 2-15,2 2 3 0,-3 4 2 16,2 0 2-16,-5 5 0 0,5-1 2 16,-5 2 1-16,2 2-2 0,-1-3 2 15,3-1 1-15,0-1-1 16,-1-1-1-16,0-2 0 0,2-2-2 16,-1-2-4-16,1 0 4 0,-1 1-1 15,1-3-1-15,-5 0-3 16,2-3 2-16,-1 2-6 0,0-1-3 0,1-1-2 15,-3 2 1-15,0 1 1 16,2-2-2-16,-2 0 3 0,5 0-1 16,-1 0 3-16,3 0 1 0,5-4 0 15,0 0 5-15,5-4 1 0,6-4 4 16,-1-2-1-16,3-5 3 0,5 0-4 16,-1-1 2-16,-1-4-2 0,8 2 1 15,-6-3 2-15,4 1-1 0,1 0 1 16,-1-1 0-16,-3 3-2 15,-2 1-1-15,-1 4 2 0,-4 0-2 16,-5 4 0-16,-3 3 0 0,-4 0 0 16,-4 4 0-16,-1-1 0 0,-3 2 0 15,0 0 0-15,2 3-2 0,-4 0 0 16,-2 5 0-16,0 1 1 0,-2 6 0 16,-4 5-2-16,-2 3 2 0,-6 9 1 15,-4 3 2-15,-5 9 0 16,-6 4 3-16,-5 9 2 0,-4 2-2 15,-5 7-1-15,-2 0-2 0,1-2-1 16,2 1-1-16,3-10-1 0,5-3 1 16,2-4 0-16,8-8 0 0,1-9 4 15,5-3 2-15,7-7 2 16,-2-5 3-16,5 0 5 0,1-4-1 16,3-3 4-16,-1-1-2 0,1-2-10 0,-1-3 2 15,3 0 0-15,-3 0-1 16,3 0-1-16,-2 0-1 0,1-2 3 15,0 2 0-15,2 0-4 0,1 0-1 16,-3 0-4-16,2 0 1 16,1 0 2-16,0 0-3 0,-3 0-3 15,3 0-2-15,0 0 4 0,0 0-3 16,0 0-1-16,0 0 3 0,0 2-1 16,0-2 2-16,0 0-1 0,0 0 1 15,0 0 2-15,-3 0-1 0,3 0 2 16,0 0 0-16,0 0 2 0,0 0 3 15,0 0-2-15,0 0 2 0,0 0 2 16,0 1 1-16,0-1-1 16,0 0-1-16,0 0-3 0,0 0 1 15,0 0-4-15,0 0-2 0,0 0 0 16,0 0 0-16,0 0 1 0,0 0-1 16,0 0 2-16,0 0-2 0,-1 0 0 15,1 0 0-15,0 0 0 0,0 0 0 16,0 0 0-16,0 0 0 0,0 0 0 15,0 0 0-15,0 0 0 16,0 0 0-16,0 0-6 0,0 0-61 16,0-1-62-16,0 1-106 0,0-2-187 15,0 1-209-15,-3-6-304 0,3-1-189 16,-1-5-58-16,1-3 43 0,1-2 152 16,3-2 197-16,6-7 316 0</inkml:trace>
        </inkml:traceGroup>
      </inkml:traceGroup>
      <inkml:traceGroup>
        <inkml:annotationXML>
          <emma:emma xmlns:emma="http://www.w3.org/2003/04/emma" version="1.0">
            <emma:interpretation id="{6CB6546D-6AC7-44C8-96A2-EC7A9853779F}" emma:medium="tactile" emma:mode="ink">
              <msink:context xmlns:msink="http://schemas.microsoft.com/ink/2010/main" type="line" rotatedBoundingBox="28575,1540 33792,2571 33406,4524 28189,3494"/>
            </emma:interpretation>
          </emma:emma>
        </inkml:annotationXML>
        <inkml:traceGroup>
          <inkml:annotationXML>
            <emma:emma xmlns:emma="http://www.w3.org/2003/04/emma" version="1.0">
              <emma:interpretation id="{1E9B379F-73B9-4C3C-ADCC-71046E43E899}" emma:medium="tactile" emma:mode="ink">
                <msink:context xmlns:msink="http://schemas.microsoft.com/ink/2010/main" type="inkWord" rotatedBoundingBox="28575,1540 32398,2296 32068,3967 28245,321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3306.8814">25883 487 76 0,'12'8'387'0,"-2"-2"48"16,-2 0 41-16,2-2 1 0,-1 0-110 15,-2-2-80-15,1 0-25 0,2-2 4 16,-2 0 18-16,6-2 29 0,1 0 32 16,3-4 30-16,-1-2 14 0,1-2-6 15,4-3-21-15,2-5-42 0,-1-3-49 16,1-2-65-16,-1-4-45 15,-3 0-43-15,-2-3-34 0,-2-1-27 16,-2-1-19-16,-6 1-7 0,-2-2-13 16,-5 0-4-16,-2 1-5 0,-5 4 0 15,1-1-5-15,-7 2-3 0,-4 3 0 16,3 4-1-16,-5 3-2 0,-1 3-3 16,-3 3 0-16,-3 8-2 15,-5 3-3-15,-2 8 1 0,-3 8 2 16,-6 7 4-16,-5 10 0 0,4 5-1 15,1 9 0-15,-3 8 4 0,6 7 0 16,-1 0 0-16,3 8 0 0,5 2 6 16,-2 0 2-16,7 2-3 0,3-1 1 15,1-2-2-15,4-6-1 16,1-6-6-16,5-6-6 0,1-9-11 16,4-10-9-16,2-7-8 0,-1-5-9 15,5-10-10-15,-2-4-3 0,3-9-1 16,3-10-11-16,-3-3-4 0,0-6 1 15,0-5 7-15,-3 1-5 0,1-5 10 16,-5-2 18-16,-2 4 8 0,-3-4 14 16,1 2 8-16,-4 3 16 15,1 3 15-15,0 1 13 0,-2 5 13 16,5 3 13-16,0 2 5 0,2 2-3 16,2 3-12-16,4 3-11 0,3 2-14 15,7 4-13-15,5 2 2 0,6 3-8 16,7 3 4-16,5 2-3 0,5-2-3 15,8 2 3-15,5 1-7 16,7-2 4-16,1-2 1 0,6 1 0 0,1-2 4 16,-3-1-4-16,3-3 2 15,2-3-2-15,-7 4 0 0,-5-4 2 16,-8 2-6-16,-7 1 2 0,-6-2-1 16,-7 0 3-16,-8 0 3 0,0 2 3 15,-10-1 6-15,-3 3 3 0,-8 8 5 16,-9-3-1-16,-3 9-1 0,-8-1-2 15,0 6 0-15,-10 3-6 16,-2 1-3-16,-4 6-2 0,0-1-1 16,-1 3-3-16,4 1 1 0,4-1-3 15,3-3 2-15,8 0-2 0,6-6 1 16,6-5 0-16,10-6-1 0,8-6 2 16,10-7 1-16,10-10 3 0,6-4 1 15,6-8-1-15,5-7-1 16,0-6-3-16,6-3 1 0,-2-5 4 15,1-6-3-15,-5-1 1 0,0-5 3 16,-5-1 0-16,-5 3-3 0,-6 2 0 16,-6 3 7-16,-5 2 0 0,-7 6 5 15,-4 8 5-15,-7 3 3 0,-1 7-1 16,-6 6-4-16,-5 5-5 0,-4 10-9 16,0 4-6-16,-2 4 0 15,2 9 2-15,1 1 1 0,-2 5 4 16,9 2 2-16,1 3 3 0,2 0-2 15,8 1-3-15,2-1 0 0,3-2-5 16,7-5 3-16,6 1 1 0,5-3 0 16,0-4 1-16,4-2-3 0,2-1 2 15,-1-3-2-15,3 0-1 0,-5-2-1 16,-1 3-1-16,-5-1 2 16,-5 5 0-16,-5 1-1 0,-8 4 2 15,-5 5-2-15,-5 3 0 0,-1 2 4 16,-5 1 0-16,-2-4 5 15,5-1 3-15,-1-3 9 0,2-5 13 0,2-6 12 16,1-1 12-16,2-8 9 0,4-2 8 16,7-6-8-16,3-7-8 15,6-4-10-15,1-4-15 0,4-7-9 16,5 1-10-16,2-5-6 0,-1 2-7 16,5-2-4-16,-1 0-3 0,1 5-4 15,-2 1 2-15,-5 3-3 0,-4 6 3 16,-2 5-1-16,-9 3 5 15,-5 11 5-15,-4 5 4 0,-7 8 5 16,-3 8 10-16,-10 5 2 0,2 5 1 16,-4 5-3-16,1-2-3 0,1 0-2 15,5-1-7-15,0-5 1 0,7-6-3 16,-1-3 0-16,6-7 5 0,10-6 3 16,3-4 7-16,8-7-1 0,5-7 4 15,4 0-4-15,6-8-3 0,2-2-8 16,1-1-2-16,-1-2-2 0,2 0-2 15,-4-1-2-15,-2 3-1 16,-5 2-1-16,-5 1-1 0,0 3-3 16,-7 5 2-16,0 2 3 0,-5 3-3 15,-2 6 3-15,-3 6 3 0,0 7 0 16,-5 5-3-16,1 6 3 0,-3 3 0 16,0 6 2-16,1-3 0 0,2 1 1 15,1-3 0-15,6-1-1 0,-5-4 1 16,9-5 6-16,2-4 5 15,2-8 5-15,7-4 5 0,2-6 4 16,3-3 1-16,5-10-5 0,0-2-8 16,1-4 0-16,4-4-4 0,0-5-18 15,1 1 0-15,0-5 0 0,1 3 0 16,-3 3 0-16,-1-1 0 0,-4 7 0 16,-5 2 0-16,-1 1 0 15,-5 7 0-15,-5 6 0 0,-5 4 0 16,-3 6 0-16,-3 8 0 0,-6 9 0 15,-1 3 0-15,-1 3 0 0,-5 6 0 16,0 1 0-16,-1-1 0 0,3 1 0 16,-3-2 0-16,1-3 0 0,6 1 0 15,0-7 0-15,0-4 0 0,6-4 0 16,1-6-127-16,-1-4-495 0,4-7-363 16,1-7-229-16,3-4-77 15,-2-12 28-15,5-3 141 0,0-3 222 0,1-8 368 16</inkml:trace>
          <inkml:trace contextRef="#ctx0" brushRef="#br0" timeOffset="14417.1108">28355 1344 433 0,'-41'22'557'0,"-1"1"66"16,2 2 61-16,5-1-41 0,-1-2-194 16,8-3-111-16,7-2-67 0,6-7-39 15,9-3-29-15,13-7-33 0,11-7-29 16,15-9-26-16,8-11-18 0,10-8-21 16,10-8-33-16,5-8-22 15,8-6-12-15,6-10-4 0,5-5 4 16,-3-7 7-16,3-7 8 0,0-2 7 15,-3-5 2-15,-8 2 2 0,-4 7 5 16,-12 7 30-16,-16 9 34 0,-7 12 27 16,-12 8 21-16,-11 9 9 0,-13 15-1 15,-16 10-33-15,-10 14-39 0,-16 14-28 16,-9 14-17-16,-9 15-1 0,-5 14 1 16,-4 9 13-16,-3 9 21 15,3 11 11-15,3 8 3 0,3 1-8 16,8 5-7-16,10 0-15 0,8-4-20 15,11-6-13-15,10-9-7 0,16-12-1 16,8-12-5-16,13-14-1 0,9-15-5 16,15-13-3-16,5-13-2 0,7-12-1 15,9-8 1-15,-2-8-8 0,0-5-6 16,-3 1-7-16,-2-2-6 0,-9 4-5 16,-4 3-2-16,-10 5 1 0,-11 5 9 15,-6 8 9-15,-6 7 11 16,-7 7 14-16,-10 10 8 0,-7 9 9 15,1 9 8-15,-4 4 1 0,-1 1-5 16,-1 1-6-16,6 0-5 0,0-2-12 16,2-5-30-16,5-5-52 0,-1-5-81 15,5-4-109-15,2-3-128 0,5-7-180 16,0-8-276-16,-1-4-145 0,4-8-29 16,1-7 49-16,3-3 101 15,-1-8 166-15</inkml:trace>
          <inkml:trace contextRef="#ctx0" brushRef="#br0" timeOffset="13492.635">28385 973 379 0,'-19'-12'667'0,"1"4"87"0,0 2 100 15,0 2 80-15,-1 4-267 0,4 4-197 16,4 0-119-16,-1 6-82 0,5 1-110 15,3 3-133-15,4 0-147 0,4-1-180 16,1 2-342-16,2-5-184 0,0-5-80 16,4-4 5-16,-3-2 73 0,4-6 140 15</inkml:trace>
        </inkml:traceGroup>
        <inkml:traceGroup>
          <inkml:annotationXML>
            <emma:emma xmlns:emma="http://www.w3.org/2003/04/emma" version="1.0">
              <emma:interpretation id="{3E1C95EA-14B8-437A-9F49-90648FBC38DD}" emma:medium="tactile" emma:mode="ink">
                <msink:context xmlns:msink="http://schemas.microsoft.com/ink/2010/main" type="inkWord" rotatedBoundingBox="32658,2889 33688,3093 33406,4524 32375,432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5503.3527">30592 1387 293 0,'7'-6'500'0,"-1"0"57"0,-1 4 50 15,-3-2-37-15,-2 0-146 0,2 2-116 16,0 2-57-16,-2-2-28 0,-2 0-25 15,-2 4-6-15,-1 2 0 0,-7 2 20 16,1 2 29-16,-4 4 35 16,-1 5 34-16,-6 1 27 0,-6 1 16 15,-2 6 8-15,-1 1-3 0,-8 2-18 16,2 0-32-16,-3 3-39 0,2 0-43 16,1-3-49-16,6 1-69 0,3-3-108 15,9-2 0-15,3 1 0 0,9-1 0 16,4-3 0-16,8 3 0 15,11-3 0-15,7-1 0 0,4 0 0 16,2 1 0-16,5-1 0 0,-2-2 0 16,-5 3 0-16,-5-1 0 0,-4 2 0 15,-8 3 0-15,-10 2 0 0,-11 3 0 16,-13 0 0-16,-9 3 0 0,-8 2 0 16,-8-1 0-16,-9 1 0 15,2 0 0-15,0-4 0 0,4-2 0 16,1-4 0-16,9-4 0 0,6-3 0 15,6-4 0-15,8-4 0 0,8-6 0 16,7-5-616-16,5-6-445 0,6-7-215 16,3-4-71-16,-2-6 39 0,2-4 164 15,0-3 251-15,-2-6 417 0</inkml:trace>
          <inkml:trace contextRef="#ctx0" brushRef="#br0" timeOffset="15055.0214">29636 1566 245 0,'-19'17'553'0,"1"-3"64"0,6-4 59 16,0 1 41-16,1-3-230 0,4-2-163 15,3-2-76-15,4 2-35 0,5-2-25 16,7-2-17-16,9-2-16 0,5-2-14 15,11-6-23-15,6-2-27 0,0-7-31 16,4 3-24-16,0-6-17 0,-2-1-10 16,-5-1-9-16,-3-3-6 15,-8 3-9-15,-5 0-2 0,-3-1-2 16,-12 3-1-16,-9 3 2 0,-5 3 16 16,-10 6 16-16,-6 2 31 0,-9 4 61 15,-3 8 75-15,-5 4 66 0,-6 7 49 16,1 3 44-16,1 6 10 0,1 3-32 15,2 4-56-15,9-1-57 0,8 4-56 16,3-2-51-16,14 4-38 16,-1-3-37-16,13-2-47 0,7-5-56 15,5-1-87-15,4-7-111 0,7-6-122 16,5-5-105-16,3-6-78 0,0-3-97 16,5-8-137-16,-2-2-67 0,-3-6 28 15,4-3 67-15,-7-3 81 16,6-2 131-16</inkml:trace>
          <inkml:trace contextRef="#ctx0" brushRef="#br0" timeOffset="14603.0853">29629 976 346 0,'11'-17'647'16,"-5"5"110"-16,-6-1 89 0,-3 6 73 16,0-1-215-16,-1 5-237 15,4-1-154-15,-2 4-101 0,4 4-119 16,1 0-131-16,4 3-131 0,0 0-184 15,1 2-302-15,6-3-149 0,-3 0-49 16,5-2 17-16,-2 1 73 0,-3-1 154 16</inkml:trace>
        </inkml:traceGroup>
      </inkml:traceGroup>
      <inkml:traceGroup>
        <inkml:annotationXML>
          <emma:emma xmlns:emma="http://www.w3.org/2003/04/emma" version="1.0">
            <emma:interpretation id="{74279350-E03E-4AD0-9CC7-C2135C43FD42}" emma:medium="tactile" emma:mode="ink">
              <msink:context xmlns:msink="http://schemas.microsoft.com/ink/2010/main" type="line" rotatedBoundingBox="25344,2916 33272,4559 32881,6448 24953,4805"/>
            </emma:interpretation>
          </emma:emma>
        </inkml:annotationXML>
        <inkml:traceGroup>
          <inkml:annotationXML>
            <emma:emma xmlns:emma="http://www.w3.org/2003/04/emma" version="1.0">
              <emma:interpretation id="{3B2D9BCE-FA1B-4D36-ADE3-E37F81D00C60}" emma:medium="tactile" emma:mode="ink">
                <msink:context xmlns:msink="http://schemas.microsoft.com/ink/2010/main" type="inkWord" rotatedBoundingBox="25344,2916 28469,3564 28167,5018 25043,437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9329.7158">22934 2050 107 0,'11'-17'456'15,"0"3"68"-15,-1 2 63 0,-3 3 50 16,-2 1-173-16,-4 2-126 0,2 2-69 15,-3 4-39-15,-3 6-33 0,-1 9-16 16,-5 7-7-16,-1 5 5 0,-2 4 14 16,-2 5 10-16,0 3 6 0,-2-1 2 15,1-1-3-15,-2 0-13 0,6 0-26 16,-2-6-24-16,3-6-31 16,2-1-29-16,2-5-18 0,2-3-9 15,0-6-4-15,1-1 3 0,3-3 4 16,6-6 3-16,-1-4-5 0,8-4-15 15,0-6-6-15,2-3-17 0,6-5-12 16,2-1-8-16,-1-3-3 0,6 1-1 16,-4-2 0-16,4 2 1 0,2 2 1 15,-7 3-2-15,3 1 3 16,-4 5-4-16,-4 2 1 0,3 5 1 16,-8 4 1-16,1 6-3 0,-3 4 4 15,-1 7 2-15,-8 3 6 0,2 5-3 16,-4 2 3-16,0 1 1 0,0 3-1 15,3-3-1-15,-1-1-6 16,0-2-5-16,2-1 0 0,3-5-2 16,0-4-2-16,4-2 4 0,5-6 4 15,2-4 4-15,4-4 0 0,2-3 0 16,0-6-4-16,4-5-8 0,2 0-16 16,-4-3-24-16,1-3-27 0,-2-1-24 15,-2-1-14-15,-2-1-8 0,-8 0 11 16,-2 4 19-16,-4-2 21 15,-2 6 20-15,-7 1 13 0,-5 8 12 0,-2 2 6 16,-9 8 1-16,-3 8 8 16,1 2 4-16,-5 8 12 0,0 7 2 15,5 1 0-15,-1 5 3 0,3 2 2 16,6-1 2-16,5 0 2 0,6 2 1 16,2-4 4-16,6 0 6 15,3-1 4-15,6-5 3 0,5-3 0 16,1-8 0-16,8-2 3 0,-1-7-7 15,5-4-5-15,-3-6-4 0,5-6-7 16,1-3-5-16,-1-5-5 0,1 0-5 16,-2-6 1-16,0-1 0 0,-4 1 2 15,-4-1 3-15,-2 3 13 16,-3 4 19-16,-5 0 21 0,-4 7 18 16,-2 0 10-16,-1 5 5 0,-6 4-6 15,-1 0-12-15,-6 8-14 0,-1 6-15 16,0 2-6-16,-6 4-8 0,3 5-9 15,-2 2-6-15,2-1-4 0,0 3-5 16,6-1-4-16,-5 0-1 0,6 1 2 16,3-3-2-16,0 1-2 0,3-7 1 15,1 0 0-15,2-6 4 16,4 0-2-16,4-10 3 0,3 0 1 16,2-10-1-16,1 0 2 0,2-4-1 15,-3-3-3-15,-1 4-1 0,-1-2 0 16,-3 3-3-16,-5-2 0 0,0 6 2 15,-2-1 4-15,-6 4 2 0,0 1 2 16,0-1-1-16,-1 3 0 0,0 2-4 16,-3 4-1-16,0 3-4 15,-3 3 0-15,0 2 3 0,-1 5-1 16,3 4-1-16,1 4-1 0,-3-1 1 16,3 5 0-16,3-1 1 0,1-1-2 15,3 1 0-15,4-3-7 0,0-4-7 16,5-3-12-16,5-5-6 0,1-7-2 15,8-7-2-15,-1-7 5 0,6-9 8 16,2-7 9-16,2-9 1 16,2-5 5-16,4-11 5 0,4-9 3 15,3-8 0-15,7-10 1 0,0-9 3 16,4-7-1-16,-4-4-5 0,0 2-1 16,-9 5 1-16,-7 3 7 0,-7 13 24 15,-6 7 30-15,-8 12 28 0,-8 13 22 16,-5 8 7-16,-9 10 4 0,-6 14-15 15,-8 13-23-15,-4 10-20 0,-5 17-14 16,-2 9-9-16,-2 11-6 0,-1 10-8 16,1 6-5-16,1 9-7 15,0 6-3-15,4 1-6 0,1 3-4 16,1 1-24-16,5 1-43 0,4-4-75 16,1-7-123-16,3-10-169 0,5-10-201 15,2-12-279-15,2-17-159 0,1-11-34 16,4-17 64-16,0-10 140 0,-2-13 189 15,2-6 293-15</inkml:trace>
          <inkml:trace contextRef="#ctx0" brushRef="#br0" timeOffset="19575.0391">24497 2099 310 0,'-28'-3'618'0,"8"2"100"0,2-4 109 16,2 3 105-16,7-2-205 0,7-2-129 15,8 0-45-15,8-1-26 0,15-1-67 16,8 1-86-16,7 7-64 0,2 0-72 16,2 4-78-16,4 6-65 15,-1 4-35-15,-2 3-28 0,3 2-32 16,-6 2-39-16,-1 3-51 0,-1 1-80 16,-3-1-122-16,0-1-132 0,-6-1-179 15,1-3-305-15,4-6-132 0,-6-7-22 16,2-3 64-16,-1-7 113 15,1-4 183-15</inkml:trace>
          <inkml:trace contextRef="#ctx0" brushRef="#br0" timeOffset="17901.525">23079 1320 204 0,'21'-8'439'15,"-3"-5"58"-15,0 0 62 0,-5-4-11 16,-2 3-142-16,-1-1-81 0,-3 3-38 15,-6 0-27-15,-1 0-26 0,-4 4-23 16,-4-2-21-16,-6 6-14 0,-7-1-21 16,-3 5-25-16,-11 6-24 0,-7 7-24 15,-10 5-16-15,-7 7-9 16,-10 9 5-16,-6 11 17 0,-6 10 15 16,-5 10 19-16,1 6 11 0,-2 7 10 15,8 4-12-15,6 1-19 0,10-2-17 16,11 1-19-16,8-3-17 0,15-5-23 15,6-7-20-15,15-4-34 0,5-8-45 16,14-3-59-16,6-12-63 16,3-8-75-16,7-5-101 0,2-11-188 15,0-7-187-15,0-9-67 0,-6-7-4 16,1 0 40-16,-5-6 93 0,-3-4 207 16</inkml:trace>
        </inkml:traceGroup>
        <inkml:traceGroup>
          <inkml:annotationXML>
            <emma:emma xmlns:emma="http://www.w3.org/2003/04/emma" version="1.0">
              <emma:interpretation id="{468582A6-6A45-476B-A67F-2FA5D629A2C8}" emma:medium="tactile" emma:mode="ink">
                <msink:context xmlns:msink="http://schemas.microsoft.com/ink/2010/main" type="inkWord" rotatedBoundingBox="29040,3761 31252,4220 30984,5511 28773,5053"/>
              </emma:interpretation>
              <emma:one-of disjunction-type="recognition" id="oneOf7">
                <emma:interpretation id="interp11" emma:lang="" emma:confidence="0">
                  <emma:literal>plur</emma:literal>
                </emma:interpretation>
                <emma:interpretation id="interp12" emma:lang="" emma:confidence="0">
                  <emma:literal>plus</emma:literal>
                </emma:interpretation>
                <emma:interpretation id="interp13" emma:lang="" emma:confidence="0">
                  <emma:literal>pluv</emma:literal>
                </emma:interpretation>
                <emma:interpretation id="interp14" emma:lang="" emma:confidence="0">
                  <emma:literal>pluri</emma:literal>
                </emma:interpretation>
                <emma:interpretation id="interp15" emma:lang="" emma:confidence="0">
                  <emma:literal>purr</emma:literal>
                </emma:interpretation>
              </emma:one-of>
            </emma:emma>
          </inkml:annotationXML>
          <inkml:trace contextRef="#ctx0" brushRef="#br0" timeOffset="21713.3563">26206 2339 405 0,'2'-2'518'16,"-4"2"46"-16,-3 2 38 0,-3 6-65 16,-6 6-172-16,-2 6-92 0,-5 9-35 15,-1 6-5-15,-3 6-5 0,-5 6-7 16,3 5-10-16,-5 3-12 15,3 5-10-15,-5 0-13 0,4-4-12 16,0-1-7-16,2-8-10 0,4-7-2 16,0-5 1-16,11-8 7 0,-4-5 19 15,9-6 21-15,-1-4 2 0,4-6-9 16,1-6-21-16,4-10-30 16,4-6-40-16,3-8-44 0,8-7-30 15,4-8-14-15,3-1-9 0,7-10-3 16,8-3-1-16,4 0-3 0,5-3 2 15,0 4-7-15,5 2-14 0,-2 5-14 16,-1 6-14-16,2 7-17 0,-8 4-12 16,-2 11-5-16,-4 5 3 15,-8 5 10-15,-2 7 12 0,-5 7 11 16,-9 5 13-16,-2 2 11 0,-6 6 10 16,-6 0 1-16,-3 3 6 0,-3 0 6 15,-3 0 2-15,-1-2 1 0,-4 0 3 16,3-3-10-16,-4-2 7 0,5-1-5 15,-3-1 2-15,4-4 4 0,0 0-4 16,3-2 7-16,1-4-15 0,1 3-9 16,2-3-11-16,2 1-3 15,2 1-1-15,0 1 1 0,5 1 7 16,-1 0 11-16,6-1 9 0,2 3 2 16,4-4 0-16,8-1 5 0,-1-4 1 15,10-5-1-15,0-4 2 16,7-2 2-16,2-6 0 0,3-6 2 0,7-2-2 15,1-5 3-15,0-5 2 0,6-5-2 16,3-4 6-16,-1-3-2 16,-2-5 4-16,-2 0-4 0,-5 0-2 15,-7-2-1-15,-7 2-4 0,-4 5 0 16,-11 2 0-16,-6 8 1 0,-10 5 2 16,-1 5 1-16,-13 7 2 0,-10 10-1 15,-5 6 0-15,-8 11 2 0,-5 9 0 16,-9 10 13-16,0 10 13 15,-3 11 17-15,1 2 12 0,0 12 14 16,5 3 8-16,4 4 0 0,4 5-13 16,6 1-15-16,4-2-11 0,8-1-15 15,8-7-5-15,4-6-14 0,7-6-2 16,6-10-2-16,6-9-2 0,5-9-1 16,5-11-2-16,5-8-1 15,4-8 1-15,1-6 0 0,0-6-2 16,1-4-2-16,-4-3-1 0,-3 3 2 15,-2-1-1-15,-6 1 2 0,-3 4 1 16,-7 3 0-16,-1 3 3 0,-1 1-2 16,-3 2 1-16,-5 3-4 0,-4 6-1 15,-3 3 1-15,-4 4 1 0,-1 4 0 16,-1 1 3-16,0 7-2 0,5-3 3 16,-1 0 1-16,0 2-3 0,3-5-4 15,1-3 0-15,3 3-4 0,3-5 5 16,-2-4-2-16,9 0 3 15,2-4 2-15,3-4-1 0,3-2 2 16,2-4-2-16,4-2 4 0,0-3-2 16,4-3 0-16,-4 0-2 0,1 0 0 15,0 0 1-15,0-1-2 0,-5-1-1 16,1 4 1-16,-8-1-2 16,1 5 1-16,-6 2-2 0,2 0-1 15,-3 3-1-15,-7 2-1 0,0 2 2 16,0 4-1-16,-7 5 3 0,-3 5 0 15,5 0 0-15,-2 0-1 0,-3 7 2 16,3-3 1-16,1 0-2 0,0-1 2 16,6 0 3-16,0-4 1 15,0 0-4-15,6-3 0 0,0-2 0 16,1 0-11-16,7-7 4 0,1 1 0 16,6-8 1-16,5 1-3 0,-3-7-6 15,7 0 3-15,-1-3-9 0,1-1-8 16,-3 1-2-16,-4 0 6 0,0 1-1 15,-8 3 2-15,-1 2-4 16,-2 2 0-16,-5 4 0 0,-3 2-5 16,-3 4 6-16,-1 4 5 0,-4 2 24 15,-3 2-1-15,3 5-1 0,-3 1 5 16,0 2 0-16,1 1-1 0,-1 3-19 16,0-1 11-16,3 1 4 0,-6-1 0 15,6-1-2-15,-3 0 4 0,3-3-2 16,-1-1 0-16,3-2 0 15,0-2 0-15,-3-1 0 0,3-6 0 16,2-1 4-16,2-1 5 0,3-6 0 16,1-6 14-16,5-1-5 0,-1-4-5 15,4-5-4-15,-3-1-2 0,2 0-4 16,-2-3-9-16,6 1 1 0,-5 0 6 16,3-1-5-16,0 2 4 0,2-1 2 15,1 3 3-15,-2-3 2 16,3 6 1-16,2-1 3 0,2 2-3 15,-1 1 0-15,3 2-3 0,-5 0-2 16,1 6 0-16,-3-3-3 0,-2 7 0 16,-1 0 0-16,-3 0 0 0,-1 4 0 15,-1 0 0-15,-2 0-6 0,-2 2-8 16,-1 1-10-16,2 1-33 0,-4-4-55 16,-2 2-88-16,2-2-100 15,-3 0-122-15,0-2-223 0,0-4-193 16,0 0-65-16,0-2 25 0,3 0 71 15,-1-2 113-15,3 2 222 0</inkml:trace>
        </inkml:traceGroup>
        <inkml:traceGroup>
          <inkml:annotationXML>
            <emma:emma xmlns:emma="http://www.w3.org/2003/04/emma" version="1.0">
              <emma:interpretation id="{53C6D00B-D068-4396-9E9B-ECFEDEFCB778}" emma:medium="tactile" emma:mode="ink">
                <msink:context xmlns:msink="http://schemas.microsoft.com/ink/2010/main" type="inkWord" rotatedBoundingBox="31187,4405 33217,4826 32881,6448 30850,6028"/>
              </emma:interpretation>
            </emma:emma>
          </inkml:annotationXML>
          <inkml:trace contextRef="#ctx0" brushRef="#br0" timeOffset="22291.8393">28282 3115 345 0,'9'6'549'0,"-4"-2"67"0,1 0 55 16,-3 0-14-16,-1-1-190 0,-4 1-140 15,-5 2-75-15,-5 2-43 0,-3 6-27 16,-6 3-32-16,-6 4-3 16,-5 3 15-16,-2 4 21 0,1 2 10 15,-4 1-1-15,6 0-5 0,2-2-21 16,3-5-30-16,5-2-33 0,6-3-36 16,4-5-25-16,4-2-15 0,7-6-4 15,5-4-9-15,6-2-5 0,6-8 5 16,2-3-6-16,3 0 0 15,2-6-9-15,0 0 3 0,-2-1-2 16,-1 2 0-16,0 1 2 0,-5 1-1 16,-5 5 8-16,-3 0 0 0,-1 4-1 15,-2 2 8-15,0 5 3 0,0 4 8 16,2 4-1-16,0 5-4 0,4 3 2 16,1 1-4-16,9-1-10 0,2 0-1 15,6-5-2-15,8-4 1 0,5-4-3 16,9-10 0-16,5-4 2 0,6-8-6 15,2-6-2-15,5-7-1 16,-2-11 2-16,2-4-1 0,-4-5-2 16,1-7 3-16,-3-7 1 0,-7-1 4 15,-5-2-2-15,-8 0 0 0,-9 1 6 16,-15 7 10-16,-7 9 11 16,-12 7 7-16,-13 8 20 0,-12 14 29 0,-9 10 34 15,-11 12 42-15,-10 13 30 16,-1 13 22-16,-6 12 1 0,1 7-13 15,5 10-34-15,4 3-48 0,8 4-39 16,10 4-33-16,9 0-30 0,8 1-45 16,10-1-68-16,9-4-96 0,9-1-157 15,7-6-174-15,5-3-240 0,5-8-279 16,1-6-108-16,1-9 6 0,6-2 106 16,5-11 152-16,0-4 231 15</inkml:trace>
          <inkml:trace contextRef="#ctx0" brushRef="#br0" timeOffset="23064.4702">29932 2960 85 0,'-6'-10'504'0,"1"-2"84"15,-1 1 72-15,1 3 66 0,3 3-122 16,-2-2-171-16,4 5-74 0,0 4-18 16,6 5-2-16,1 6 6 0,4 10 21 15,6 5 26-15,2 10-5 0,2 4-40 16,2 9-53-16,-5 8-57 16,0 3-61-16,-5 2-55 0,-6 6-36 15,-7 1-24-15,-7 2-11 0,-9 2-1 16,-9-7-9-16,-11 1-1 0,-12-3 5 15,-12-6 4-15,-13-2 2 0,-13-3-12 16,-10-6 1-16,-5-7-3 0,-3-3-12 16,-1-8-9-16,5-3-11 0,6-5 1 15,3-3-8-15,14-6-23 0,7-1-56 16,12-5-127-16,12-2-217 0,8-4-321 16,10-4-301-16,11-5-143 15,7-8-32-15,9-6 84 0,6-6 196 16,9-3 317-16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4:44.5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6A11A4-20F2-4E22-80DC-53AD0D2D4080}" emma:medium="tactile" emma:mode="ink">
          <msink:context xmlns:msink="http://schemas.microsoft.com/ink/2010/main" type="writingRegion" rotatedBoundingBox="22498,3968 30280,3968 30280,5986 22498,5986"/>
        </emma:interpretation>
      </emma:emma>
    </inkml:annotationXML>
    <inkml:traceGroup>
      <inkml:annotationXML>
        <emma:emma xmlns:emma="http://www.w3.org/2003/04/emma" version="1.0">
          <emma:interpretation id="{01C222FE-24AB-486D-AD34-2825F96A3196}" emma:medium="tactile" emma:mode="ink">
            <msink:context xmlns:msink="http://schemas.microsoft.com/ink/2010/main" type="paragraph" rotatedBoundingBox="22498,3968 30280,3968 30280,5986 22498,5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455540-7337-45B9-8EE5-3868E15B7080}" emma:medium="tactile" emma:mode="ink">
              <msink:context xmlns:msink="http://schemas.microsoft.com/ink/2010/main" type="line" rotatedBoundingBox="22498,3968 30280,3968 30280,5986 22498,5986"/>
            </emma:interpretation>
          </emma:emma>
        </inkml:annotationXML>
        <inkml:traceGroup>
          <inkml:annotationXML>
            <emma:emma xmlns:emma="http://www.w3.org/2003/04/emma" version="1.0">
              <emma:interpretation id="{113DFAB0-E8CC-4D49-BC8B-3855071FF79D}" emma:medium="tactile" emma:mode="ink">
                <msink:context xmlns:msink="http://schemas.microsoft.com/ink/2010/main" type="inkWord" rotatedBoundingBox="22498,4001 26162,4001 26162,5065 22498,50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9215-1572 310 0,'-3'1'354'15,"1"-1"18"-15,0 0-40 0,-1 0-92 16,2 0-85-16,1-1-64 0,0-4-40 15,0 1-19-15,0-2-16 0,0 0-5 16,1-3-5-16,2 1 4 16,-1 1 2-16,3-4 6 0,-5 3 7 15,2-1 9-15,-2 4 7 0,2-1 7 16,-2-1 9-16,0 4 14 0,0-1 7 16,0 1 9-16,0-1 10 0,0 2 9 15,0 0 1-15,0 0 3 0,0 0 2 16,0 0-6-16,0 2-2 15,0-1-5-15,0-2-1 0,0 1-5 16,0 0-3-16,0 2 0 0,0-2-2 16,0 2-3-16,-2 0-8 0,2 0-8 15,0 0-6-15,0 0-6 0,0 0-5 16,0 0-6-16,-2 0-3 0,2 2-7 16,-3 0-1-16,-1 6-1 0,0 3-2 15,-6 3 0-15,-1 6 1 16,-3 4 1-16,-2 7-4 0,-2 4-2 15,-4 7-2-15,2 3-3 0,-4 3 1 16,0 2 6-16,2 3 10 0,-2 2 8 16,2 0 5-16,2 0 3 0,2-4-3 15,2-2-8-15,2-8-12 0,0-5-10 16,7-5-10-16,-1-4-3 0,1-7-1 16,5-4 3-16,-3-4 8 15,3 1 16-15,-1-7 16 0,3-2 10 16,0-2-1-16,3-6-2 0,1-4-8 15,1-7-16-15,4-3-16 0,-3-6-5 16,7-3-8-16,-2-5-1 0,4-4-4 16,1-4 0-16,5-3 1 0,-1-3-2 15,2-3 1-15,0-1-5 16,4 0 3-16,2-1-1 0,-2 0-1 16,1-1 0-16,1 8 3 0,-5 1 4 15,-4 8-4-15,0 1 2 0,-4 8-1 16,-4 3-1-16,2 7-1 0,-7 2-5 15,1 3 3-15,2 4-3 16,-4 2 0-16,2 5 0 0,0 5 1 16,-2 2 14-16,1 4-6 0,0 9 1 15,1 2 5-15,0 7-4 0,-3-1 0 16,3 7-14-16,-3 0 9 0,2 0 0 16,-2 2-3-16,-3 3 5 0,5-4 12 15,-2 1-4-15,0 0-5 16,0 0-1-16,3-2 0 0,1 1 0 0,1-1-16 15,3-3 7-15,-1 0 6 0,1-3 1 16,2-2 1-16,2-3-3 16,1 1 7-16,0-4-6 0,-3-6-1 15,4 2-1-15,-3-7 0 0,2-2 3 16,1-2 0-16,-5-6 2 0,5 0 1 16,1-6 4-16,-4-2 1 0,3-5-2 15,-2-1 6-15,2-7 1 0,0-2 0 16,3-8-1-16,-2-1 1 15,0-6-2-15,2 0 0 0,-1-3 2 16,1-2 0-16,1-4 4 0,1 2 5 16,-1 0 6-16,1 3-2 0,-5-1-3 15,3 4-1-15,-3 5-5 0,-5 4-5 16,-2 5-2-16,-1 5-3 0,-1 1 1 16,-5 7-2-16,1 1-7 15,0 4-17-15,-4 0-27 0,2 3-45 16,0 4-58-16,-3 3-88 0,0 1-143 15,-3 0-225-15,3 2-181 0,0-3-65 16,3-1-1-16,-2 1 59 16,5 1 130-16,-1-2 236 0</inkml:trace>
          <inkml:trace contextRef="#ctx0" brushRef="#br0" timeOffset="1128.9149">10406-1579 398 0,'20'-2'586'0,"-2"-2"67"15,-4 2 60-15,-3 1-12 0,-3 1-200 16,-2-3-136-16,-2 3-77 16,-1 3-45-16,-9 3-39 0,2 4-36 15,-3 5-23-15,-5 6-11 0,-2 7 1 16,-2 3-1-16,-5 5-5 0,3 6-7 16,-2 4-8-16,-1 3-12 0,3 2-14 15,0 2-12-15,5-2-9 0,2-4-8 16,1-3-10-16,8-5-8 15,2-3-9-15,2-5-2 0,8-8-1 16,1-5 1-16,7-3 1 0,5-11 5 16,3-4-1-16,7-8-1 0,2-6-11 15,1-7-2-15,5-7-4 0,0-3-4 16,-1-9-1-16,-3-2 0 0,2-4 2 16,-5-3-3-16,-3 0 0 0,-3-2-2 15,-8 2 4-15,-5 0 2 16,-1 4 5-16,-10 4 15 0,-1 3 17 15,-6 3 26-15,-1 6 17 0,-4 4 15 16,-4 4 5-16,-4 5-4 0,-3 3-14 16,2 3-18-16,-6 7-19 0,3 2-19 15,-3 2-10-15,2 2-9 0,3 3-6 16,3 0-9-16,1 3 1 0,2-1-7 16,1-1-1-16,7 4-1 15,1-3-1-15,3 0-2 0,6 3 1 16,2-4 3-16,8 4 1 0,8-3 2 15,-1-2 2-15,7-2 4 0,6-2 0 16,5-2 3-16,4 0 7 0,3-4 8 16,8-2 13-16,1 2 8 0,4-5 2 15,-2 1 2-15,0 2-7 16,-4 1-10-16,-6 0-11 0,-2 5-11 16,-6 5-4-16,-7 0 5 0,-5 5 8 15,-5 5 7-15,-8 9 10 0,-8 5 7 16,-8 9-17-16,-7 7-29 0,-4 8 0 15,-7 2 0-15,-2 5 0 0,-5-3 0 16,2-1 0-16,-2 1 0 0,1-1 0 16,-1-7 0-16,2-3 0 0,5-7 0 15,3-8 0-15,2-5 0 16,2-6 0-16,5-3 0 0,1-3 0 0,0-6 0 16,5-2 0-16,0-6 0 15,10-1 0-15,1-10 0 0,8-5 0 16,0-9 0-16,8-5 0 0,2-7 0 15,11-8 0-15,5-8 0 0,5-7 0 16,8-2 0-16,1-3 0 0,5 1 0 16,0 3 0-16,-5 7 0 0,-3 6 0 15,-7 7 0-15,-8 11 0 0,-5 6 0 16,-8 7 0-16,-8 9 0 0,-6 11 0 16,-6 7 0-16,-8 12 0 0,-4 7 0 15,-7 6 0-15,-5 7 0 16,-2 7 0-16,-3 0 0 0,3 4 0 15,-2-2 0-15,2-4 0 0,2-5 0 16,2-3 0-16,0-7 0 0,7-4 0 16,2-8 0-16,-1-6 0 0,6-2 0 15,6-6 0-15,5-3 0 0,4-10 0 16,5-3 0-16,8-8 0 0,6-7 0 16,2-5 0-16,6-5 0 0,5-8 0 15,1-2 0-15,1 1 0 0,3-2 0 16,-5 6 0-16,-2 4 0 15,-4 2 0-15,-4 10 0 0,-8 6 0 16,-2 6 0-16,-3 6 0 0,-8 6 0 16,3 7 0-16,-5 8 0 0,-3 5 0 15,-3 7 0-15,-1 9 0 0,-4 5 0 16,-3 6 0-16,-3 5 0 0,2-2 0 16,-6 3 0-16,0 0 0 0,0-4 0 15,0-4 0-15,3-3 0 16,-1-3 0-16,1-2-181 0,1-4-272 15,1-5-144-15,4-4-170 0,1-1-251 16,4-7-106-16,-1-2 13 0,5-7 95 16,7-3 135-16,1-4 188 0</inkml:trace>
        </inkml:traceGroup>
        <inkml:traceGroup>
          <inkml:annotationXML>
            <emma:emma xmlns:emma="http://www.w3.org/2003/04/emma" version="1.0">
              <emma:interpretation id="{8DF214DA-3BEE-4235-A26D-EDAB0A99143C}" emma:medium="tactile" emma:mode="ink">
                <msink:context xmlns:msink="http://schemas.microsoft.com/ink/2010/main" type="inkWord" rotatedBoundingBox="27533,3968 30280,3968 30280,5986 27533,59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528.926">14528-1234 185 0,'-1'1'444'0,"-2"-1"40"0,0 0 41 15,-1 0-8-15,-3-1-179 0,3 1-113 16,-5 0-53-16,-2 0-27 0,-3 0-21 16,-1 1-17-16,-6 4-8 15,1-2-4-15,-8 8 0 0,-2 1-3 16,-1 3 0-16,-2 2 1 0,-2 6-5 16,0-2-4-16,2 1-15 0,1 0-11 15,8-1-16-15,-1-1-11 0,4-2-12 16,5-3-7-16,8-1-3 15,-2-2-2-15,9 3-4 0,2-4 3 16,9 4 2-16,-2-1-1 0,8 1-2 16,-2 1 2-16,1-2-1 0,2 2-1 15,-4-1-4-15,-3-1 2 0,-3-1 1 16,-6 2 2-16,-2 0 1 0,-9 1 0 16,-3-2 1-16,-8 3-4 0,-4-1-1 15,-2-2-2-15,0-1-2 0,-1-2 3 16,4-3-3-16,1 1-6 0,6-3-22 15,0-2-37-15,4-2-57 0,3 0-91 16,2-4-140-16,2-2-204 16,6 0-91-16,0-2-20 0,6-1 27 15,0 2 71-15,1-2 135 0</inkml:trace>
          <inkml:trace contextRef="#ctx0" brushRef="#br0" timeOffset="11082.7017">14808-1112 265 0,'7'2'453'0,"-3"-2"38"16,-3 0 21-16,2 2-70 0,-3 4-150 16,-3 0-104-16,-1 6-48 0,-3 3-19 15,-1 5-4-15,-4 5-3 0,1 1 0 16,-6 6-5-16,0 3-4 0,1 0-10 16,-3-3-8-16,7 2-14 0,-5 0-11 15,6-6-9-15,4-2-13 0,1-1-7 16,0-5-8-16,6-1-1 15,3-5-3-15,1-5 1 0,8-5-2 16,5-4-3-16,-1-7-3 0,8-1-1 16,-1-4-6-16,1-4-3 0,1-3-3 15,0 1 1-15,0-3 1 0,-1 5-2 16,-6 0 1-16,1 4 0 16,-8 2-1-16,0 1-1 0,-4 3 3 15,-3 3 3-15,2 3 8 0,-5 7 4 16,2 1 5-16,-6 5 1 0,3 1 2 15,-1 4-5-15,-5 1-5 0,5-1-7 16,-2 1 0-16,2-1-5 16,1 0-2-16,1-1-2 0,-1-2-8 15,0-1-14-15,3-1-18 0,-2-3-32 16,2 1-49-16,0-3-81 0,-2 0-128 16,-1-5-195-16,5 1-95 0,0-9-30 15,0 1 17-15,3-7 70 0,3-2 121 16</inkml:trace>
          <inkml:trace contextRef="#ctx0" brushRef="#br0" timeOffset="12273.8057">15580-1685 236 0,'1'-12'400'0,"2"2"35"0,-3-1 24 16,0 3-89-16,0 4-131 15,0 4-76-15,-3 4-32 0,-1 7-13 16,-3 7 1-16,-1 6 6 0,-6 10 9 15,-2 8 10-15,-1 5-6 0,-2 6-7 16,-2 3-14-16,1 4-17 0,-1 5-12 16,-2 0-24-16,4 1-12 15,1-3-14-15,-1-6-8 0,4-4-7 16,1-8-8-16,5-7-3 0,0-5 2 16,1-9 3-16,7-6 2 0,1-3 5 15,1-7 1-15,11-7-1 0,6-4-9 16,4-5-1-16,8-6-8 0,4-3-1 15,2-1-5-15,3 0 0 0,-3 1 0 16,3 3-2-16,-3 4 1 0,-5 3-1 16,-1 7 2-16,-8 7 0 15,-4 7 0-15,-8 10 0 0,-10 5-5 16,-7 4 0-16,-7 3 5 0,-5 1 0 16,-4 0 2-16,-5-2 1 0,-1-3 5 15,2-4-1-15,0-4-3 0,-2-3 0 16,3-2-5-16,1-5-4 0,0-2-19 15,2-3-39-15,5-6-58 16,3 0-85-16,1-7-131 0,2-5-192 0,8-1-84 16,0-6-16-16,5-3 28 15,2-1 71-15</inkml:trace>
          <inkml:trace contextRef="#ctx0" brushRef="#br0" timeOffset="12758.1268">16157-824 23 0,'7'0'419'0,"-1"0"56"15,-1 0 40-15,1 0 22 0,-3-3-116 16,1 3-134-16,-1-3-84 0,-1 2-40 16,3-1-21-16,-4 2-15 0,-1 0-18 15,0-2-10-15,3 4-2 0,0 0 8 16,-6 5 10-16,0 4 7 16,2 9 14-16,-6 7 10 0,-3 12-2 15,-3 6-7-15,-5 10-19 0,-3 6-17 16,-2 8-24-16,-3 6-17 0,-4 3-18 15,-2 4-14-15,-2-3-8 0,1-6-2 16,-4-2 0-16,1-5 6 0,0-9 12 16,-3-6 10-16,3-8 12 0,2-8 9 15,-3-5 12-15,7-9 5 0,-4-8 2 16,4-2-4-16,1-11-8 16,1-4-14-16,5-7-10 0,4-3-20 15,0-6-36-15,5-6-60 0,3-5-78 16,4-4-95-16,3-5-127 0,4-5-187 15,3-4-208-15,1 0-74 0,3-3 9 16,4 4 57-16,0 1 108 0,3 4 182 16</inkml:trace>
          <inkml:trace contextRef="#ctx0" brushRef="#br0" timeOffset="12982.089">16334-1143 174 0,'6'-16'477'0,"-4"4"42"0,-4 2 32 15,0 2 17-15,-5 1-238 0,3 3-146 16,-3 2-77-16,3 2-44 0,-2 0-29 16,2 0-17-16,4 4-15 0,-2 0-33 15,2 3-61-15,0-1-156 0,0 1-157 16,0-4-85-16,2 3-39 0,-2-4 8 15,4 2 44-15</inkml:trace>
          <inkml:trace contextRef="#ctx0" brushRef="#br0" timeOffset="13266.6224">16643-531 51 0,'-4'34'416'0,"2"-5"61"0,-5-1 38 15,-4-1 43-15,1-2-149 0,-1-3-108 16,0 0-57-16,-3-3-32 16,2-4-25-16,1 0-32 0,0-5-33 15,2 0-32-15,0-3-30 0,7-1-24 0,-2-5-21 16,1-1-22-16,3-1-39 15,4-5-77-15,1-5-167 0,2 1-200 16,0-4-107-16,3-3-45 0,-2 3 7 16,0-4 54-16,4 1 156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1:29.0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FFFB70-ABDA-4D71-99BF-4A6CC0F017AF}" emma:medium="tactile" emma:mode="ink">
          <msink:context xmlns:msink="http://schemas.microsoft.com/ink/2010/main" type="writingRegion" rotatedBoundingBox="13884,3331 15834,3310 15845,4385 13896,4406"/>
        </emma:interpretation>
      </emma:emma>
    </inkml:annotationXML>
    <inkml:traceGroup>
      <inkml:annotationXML>
        <emma:emma xmlns:emma="http://www.w3.org/2003/04/emma" version="1.0">
          <emma:interpretation id="{89E4B4AB-9FBB-4A86-8740-7F2BAD2A6E74}" emma:medium="tactile" emma:mode="ink">
            <msink:context xmlns:msink="http://schemas.microsoft.com/ink/2010/main" type="paragraph" rotatedBoundingBox="13884,3331 15834,3310 15845,4385 13896,4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576409-FAB7-48F5-9955-C27C1D81EA39}" emma:medium="tactile" emma:mode="ink">
              <msink:context xmlns:msink="http://schemas.microsoft.com/ink/2010/main" type="line" rotatedBoundingBox="13884,3331 15834,3310 15845,4385 13896,4406"/>
            </emma:interpretation>
          </emma:emma>
        </inkml:annotationXML>
        <inkml:traceGroup>
          <inkml:annotationXML>
            <emma:emma xmlns:emma="http://www.w3.org/2003/04/emma" version="1.0">
              <emma:interpretation id="{B70BFE5C-61B2-4703-944C-C9B409D8A1F5}" emma:medium="tactile" emma:mode="ink">
                <msink:context xmlns:msink="http://schemas.microsoft.com/ink/2010/main" type="inkWord" rotatedBoundingBox="13884,3331 15834,3310 15845,4385 13896,44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10966 1583 68 0,'-2'-2'234'0,"2"0"25"0,0 0 19 16,0 0 7-16,0 0-1 0,0 2-13 15,0 0-25-15,2-3-32 0,-2 2-26 16,0-2-19-16,2 2-10 0,0-2-7 16,-2 2-4-16,0-2-6 0,0 3-10 15,0 3-11-15,0-2-4 0,-4 7 5 16,2 5 22-16,-1 5 23 16,-4 7 28-16,0 3 40 0,3 7 30 15,-3 3 20-15,0 5-6 0,2 4-16 16,-5 0-26-16,3 2-36 0,2 0-46 15,-2-2-37-15,3-2-32 0,-3-4-22 16,4-7-18-16,-1-4-11 0,3-7-8 16,-2-3-3-16,3-6 11 0,-3-3 14 15,3-3 23-15,3-4 15 16,1-6 2-16,3-6 5 0,3-9-12 16,3-5-23-16,1-2-25 0,1-7-15 15,3-1-4-15,1-3-18 0,2 0 2 16,-4 0-1-16,1 5 5 0,-1 3-6 15,-2 3 1-15,-1 4-1 0,-1 5-2 16,-3 3 2-16,-2 4-4 0,-1 4 4 16,1 6 0-16,0 4 1 15,-4 4 2-15,1 5 3 0,-3 2-2 16,3 6 2-16,-5-1 0 0,2 5-2 16,1-2 2-16,-2 2-3 0,2-4 1 15,0 2 0-15,1-2 0 0,0-1-1 16,0-2-1-16,3-2 0 15,3-1 1-15,-2-3-4 0,7-4 1 16,0 1 1-16,0-6 0 0,6 0 0 16,-1-5-3-16,1-2 4 0,-1-2 1 15,2-3-2-15,2-3-2 0,0-2-2 16,-3-2-2-16,2-3-4 16,-4-3 0-16,2-2-8 0,-1-5-7 15,1-1-15-15,-6-2-14 0,4-4-19 16,-5 2-23-16,0 0-9 0,-6 2 1 15,1 0 1-15,-4 6 9 0,-3 2 10 16,-2 3 22-16,-2 5 10 0,-3 3 6 16,-4 6 14-16,1 5 7 0,-5 1 6 15,2 7 6-15,-2 5 4 16,-1 3 6-16,0 4 2 0,3 3 3 16,0 6 0-16,4-1 4 0,1 4 0 15,1-1-4-15,5 2 0 0,0-3 2 16,0 1 2-16,5-2 0 0,-1 0 2 15,5-5-2-15,-2-2 2 0,4-6-2 16,3-2-1-16,0-6-1 0,2-1-3 16,-1-7 4-16,6-7-3 15,-1-3 0-15,1-4 0 0,-2-4 0 16,4-3-1-16,-1-3-1 0,-1-2 3 16,-2-2-2-16,-4 3 1 0,1 7 2 15,-5-1 6-15,-1 4-1 0,-3 5-1 16,0 2 1-16,-6 4-2 0,2 4 4 15,-3 7-2-15,-3 4 2 16,2 8 5-16,-5 5 1 0,0 3-1 16,4 1-4-16,-1 5 7 0,1-2-6 15,0 1-6-15,4-1 2 0,0-3 0 16,1-1-3-16,1-7-11 0,6-1 4 16,-5-7 1-16,9-1 1 0,0-8 1 15,2-5 5-15,5-4 1 0,-1-7 0 16,1-3-2-16,-2-4-4 15,2-3-2-15,-2-1-3 0,-3 1-2 16,-2 1 0-16,-2 4 5 16,-2 3 4-16,-5 6 1 0,2 0 0 0,-4 3 0 15,0 6 2-15,-3 6 0 0,-6 4-3 16,2 8 2-16,1 5 0 0,-1 3-2 16,0 1 0-16,4 4-2 15,4 0 3-15,0-4 0 0,6 0-2 16,4-5 3-16,1-3 0 0,5-9 1 15,4-5-2-15,0-10-5 0,5-7 2 16,1-6-1-16,2-7 1 16,2-9-2-16,-2-8 5 0,2-4 2 15,-3-9-6-15,2-9-2 0,4-3-1 16,-3-8-1-16,2-4-2 0,-2-3-1 16,-2 2 6-16,0 1 0 0,-8 10 1 15,-6 6 3-15,1 13 6 0,-5 8 11 16,-6 10 7-16,2 5 6 0,-6 6 4 15,-1 9 0-15,-6 10-8 16,-1 10-6-16,-6 13 0 0,2 9-4 0,-6 9-2 16,3 10-1-16,-4 6 4 15,4 6-2-15,-1 9-9 0,0 1 4 16,1 6-1-16,1 5 0 0,3-3-4 16,3-1-4-16,4-5-13 0,3-6-41 15,1-8-69-15,5-7-99 0,0-12-116 16,0-9-158-16,2-13-265 15,-1-8-138-15,-2-8-31 0,-1-12 47 0,2-5 88 16,-2-5 151-16</inkml:trace>
          <inkml:trace contextRef="#ctx0" brushRef="#br0" timeOffset="333.1616">12392 1801 122 0,'-11'-6'496'0,"3"-1"77"15,-5 2 65-15,4 1 50 0,5-1-167 16,0 1-159-16,-2 3-95 0,5-2-71 16,-2 3-40-16,6 3-27 0,1 0-5 15,3 5 10-15,2 5 17 16,5 3 17-16,0 0 4 0,4 3-10 15,-1-1-19-15,7 1-29 0,-5 0-27 16,4 2-19-16,2-1-21 0,0-1-15 16,2-1-14-16,-2-2-17 15,2 1-26-15,0-3-48 0,1-2-55 16,-3-2-63-16,-5-2-84 0,1-1-123 16,-4-1-244-16,-1-6-116 0,-3 0-29 15,1-6 16-15,-3-2 61 0,1-3 124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4:24.1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D6E9DF-1AD1-4507-9071-068E627F5F1B}" emma:medium="tactile" emma:mode="ink">
          <msink:context xmlns:msink="http://schemas.microsoft.com/ink/2010/main" type="writingRegion" rotatedBoundingBox="8047,6755 11108,7236 10715,9733 7654,9252"/>
        </emma:interpretation>
      </emma:emma>
    </inkml:annotationXML>
    <inkml:traceGroup>
      <inkml:annotationXML>
        <emma:emma xmlns:emma="http://www.w3.org/2003/04/emma" version="1.0">
          <emma:interpretation id="{02966DB7-BA34-42CE-BCA2-D70D0207A37E}" emma:medium="tactile" emma:mode="ink">
            <msink:context xmlns:msink="http://schemas.microsoft.com/ink/2010/main" type="paragraph" rotatedBoundingBox="8336,7078 11067,7163 11049,7745 8318,76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BC58D6-2B5F-490A-A891-04D09B6CD5D3}" emma:medium="tactile" emma:mode="ink">
              <msink:context xmlns:msink="http://schemas.microsoft.com/ink/2010/main" type="line" rotatedBoundingBox="8336,7078 11067,7163 11049,7745 8318,7660"/>
            </emma:interpretation>
          </emma:emma>
        </inkml:annotationXML>
        <inkml:traceGroup>
          <inkml:annotationXML>
            <emma:emma xmlns:emma="http://www.w3.org/2003/04/emma" version="1.0">
              <emma:interpretation id="{8786560A-2A3B-4B74-A177-29123458E85B}" emma:medium="tactile" emma:mode="ink">
                <msink:context xmlns:msink="http://schemas.microsoft.com/ink/2010/main" type="inkWord" rotatedBoundingBox="8336,7078 11067,7163 11049,7745 8318,7660">
                  <msink:destinationLink direction="with" ref="{5AF33A12-FB93-4C8A-AB4A-70D37C56D022}"/>
                  <msink:destinationLink direction="from" ref="{A77430C9-6D63-4414-ADCB-ECDB657DED0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-5303 1506 368 0,'0'-1'412'15,"0"1"30"-15,0-5 2 0,0 1-115 16,0 2-110-16,3-2-62 0,-3-2-28 15,1 0-13-15,-1-2-6 16,3-2-6-16,-2 1-8 0,2-1 0 16,0 0 0-16,-2 2-4 0,2 0-7 15,-3 0-9-15,3 3-12 0,-2 1-8 16,-1 2-9-16,0 4-12 0,0 4-1 16,-1 5-1-16,-2 5 2 0,0 4-1 15,2 7-2-15,-2 6 2 16,-1 5-6-16,0 3-3 0,1 2-7 15,0 3-7-15,-1-1-2 0,4-2-3 16,-4-4-1-16,4-2-2 0,0-7 1 16,0-6 3-16,0-1 4 0,0-7 8 15,0-3 9-15,0-3 8 0,4-6 2 16,0-4 0-16,2-7-6 0,2-3-3 16,2-6-10-16,1-2-6 15,2-6-6-15,5-6-4 0,0 0 1 16,1-3-4-16,0-1-1 0,2-1-3 15,0 4 0-15,-1 0 2 0,-2 6 0 16,2 2 1-16,-3 5-2 0,-4 6 3 16,1 3-1-16,-3 8-3 0,-1 5 4 15,-5 4 0-15,2 8 2 0,-3 5 1 16,-1 1 1-16,0 2 0 16,-3 0-1-16,0 2-1 0,-3-1 0 15,3-6-2-15,0-1 0 0,-3-3-2 16,3-3 1-16,0-2 0 0,0-4-2 15,3 0 3-15,0-4-2 16,-2-2 0-16,7-4 2 0,-1-4-1 0,1-4 1 16,2-3 0-16,1 0 0 15,0-4 0-15,5 0-1 0,-2-2 3 16,1 0 1-16,2 0-2 0,-2 5 0 16,1 0-1-16,-5 4-1 15,3 3-3-15,-3 4-1 0,1 2 1 0,-4 7 1 16,2 4 1-16,-2 7 2 0,-2 4 1 15,0 5-1-15,-1 3 2 16,1 0-2-16,1 2 2 0,0 2-2 16,4-1 0-16,-1-1 0 0,1-2 2 15,2-3 0-15,-2-4 1 0,3-1-1 16,1-7-2-16,0-4 5 0,3-5-3 16,3-8 0-16,-2-4-2 15,4-2 2-15,-1-8-2 0,1 1-4 16,2-6 0-16,0-3 0 0,2 0 1 15,-2-3 2-15,2-1-1 0,1 0 0 16,-1 4 2-16,-5-2-2 0,4 2 0 16,-7 3 0-16,2 1 2 0,-5 5 0 15,-2 4-1-15,-3 1 0 0,-3 4-1 16,-1 0 0-16,-2 3-1 16,0 2 0-16,-1 2-1 0,-1 2 2 15,-1 2-1-15,-2 4 3 0,-2 4 0 16,-5 8 0-16,2 1 0 0,-4 5 2 15,2 3-1-15,-1 5 0 0,-2 1 2 16,2 1 4-16,-2 4-4 0,4-4 0 16,0 1-2-16,2-7-1 0,1-2-1 15,3-3-6-15,0-4 2 16,0-5 0-16,3-4 0 0,1-4 1 16,3-6 1-16,1-6-1 0,3-7 0 15,0 0 4-15,3-8-2 0,-1-2-1 16,1-1 0-16,-3-2 4 0,3-3 2 15,-3-1-2-15,0-1 0 0,1 4-1 16,-2 1 0-16,-5 4 0 16,2 2-1-16,-4 5 2 0,-2 3-1 15,2 4 0-15,-3 1 2 0,0 7-2 16,0 4 0-16,0 5 4 0,-3 3-2 16,3 4 0-16,0 3-1 0,3 0 0 15,0 3 0-15,3-3-2 0,-1 2-1 16,2-1 2-16,2-1 0 15,2-1 0-15,3-4 0 0,-1 1 2 16,5-6 1-16,0-2 1 0,3-5 3 16,-1-6 1-16,5-4-2 0,0-4-2 15,-1-6 1-15,1-5-3 0,5-8 2 16,-3 1-1-16,-2-7 1 16,4 0 0-16,-3 0 0 0,-1 1-1 15,-1 4 0-15,-6 1-2 0,-1 6 1 16,-4 4-1-16,-2 3 2 0,-1 7-3 15,-3 0 0-15,-2 3-2 0,1 6 2 16,-5 2 0-16,5 6 3 0,-5 6-1 16,2 5 3-16,-2 3-1 15,-1 7 0-15,-1 1 0 0,-2 7-7 16,2 1 2-16,-2 1 1 0,0-1 3 16,-1 1 1-16,0-2-1 0,-3-2 8 15,3-5-1-15,-1-1-4 0,0-8 1 16,1 1-1-16,1-6 1 0,1-2-1 15,-2-4-2-15,-1-2 3 16,0-4-2-16,-2 0-1 0,-1-4-4 16,-2-2 0-16,2 0 1 0,-4-2 2 15,4 2-2-15,-2-3 6 0,3 4 3 16,3-2 3-16,0 0 2 0,-1 5-4 16,3 0-2-16,2-3-4 0,4 2-1 15,3 1-5-15,4 0-3 16,7 0 4-16,2 0 0 0,5 0 4 15,3 0-1-15,3-3 0 0,3 3 2 16,2-2 0-16,4-4-1 0,-2 0-4 16,5-4 0-16,-1-2 2 0,2-5-2 15,1-3 2-15,3-5 1 0,-1-1 4 16,-2-3 0-16,3 1 1 0,-3-1-1 16,-4 3-1-16,-1-1-1 15,-6 5-3-15,-2 2-2 0,-2 3 0 16,-5 3 0-16,-5 2 0 0,-2 3-2 15,-4 1 4-15,-6 5 5 0,2-1 2 16,-5 0 5-16,-1 4 5 0,-6 0 0 16,-3 5-2-16,-4 1 0 0,-5 7-3 15,-4 3 0-15,-2 4 3 0,-5 5 19 16,3 3 25-16,-4 3 37 16,1 2 37-16,3 2 26 0,3-3 14 15,4 2-2-15,4-5-12 0,6-1-33 16,3-4-30-16,9 0-20 0,4-4-19 15,4-6-11-15,4-2-9 0,6-4-6 16,0-3-6-16,2-4-7 16,-1 3-4-16,3-8-5 0,-4 3-14 15,-1-1-29-15,1-1-54 0,-3 0-82 16,-1-2-108-16,-5 3-172 0,-1-2-296 16,-1-5-137-16,-5 2-33 0,1-6 32 15,-6 2 82-15,0-4 158 0</inkml:trace>
        </inkml:traceGroup>
      </inkml:traceGroup>
    </inkml:traceGroup>
    <inkml:traceGroup>
      <inkml:annotationXML>
        <emma:emma xmlns:emma="http://www.w3.org/2003/04/emma" version="1.0">
          <emma:interpretation id="{A4624B23-47D7-4501-92E5-8A62E5C85F9C}" emma:medium="tactile" emma:mode="ink">
            <msink:context xmlns:msink="http://schemas.microsoft.com/ink/2010/main" type="paragraph" rotatedBoundingBox="7849,8017 10788,8480 10594,9714 7654,92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023D74-8ECC-4386-9FAC-E5181E5944EE}" emma:medium="tactile" emma:mode="ink">
              <msink:context xmlns:msink="http://schemas.microsoft.com/ink/2010/main" type="line" rotatedBoundingBox="7849,8017 10788,8480 10594,9714 7654,9252"/>
            </emma:interpretation>
          </emma:emma>
        </inkml:annotationXML>
        <inkml:traceGroup>
          <inkml:annotationXML>
            <emma:emma xmlns:emma="http://www.w3.org/2003/04/emma" version="1.0">
              <emma:interpretation id="{393F4725-B253-424D-89F0-0149C3306FCB}" emma:medium="tactile" emma:mode="ink">
                <msink:context xmlns:msink="http://schemas.microsoft.com/ink/2010/main" type="inkWord" rotatedBoundingBox="7803,8309 8388,8400 8280,9083 7696,89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90.7904">-5254 2735 246 0,'-4'-3'429'0,"3"3"38"0,-2-3 32 16,3 1-63-16,-3-2-126 0,3 0-76 15,0 2-28-15,-2 0-5 0,2-1 0 16,-2 3 4-16,2-1-4 0,0 1-4 16,0-3-10-16,0 2-6 15,0-2-12-15,0 3-9 0,0 0-3 16,0-1-3-16,0 1 5 0,0-3 6 16,-2 3 14-16,2 0 18 0,-3 0 23 15,3 0 11-15,-2 0-7 0,2 0-16 16,-6-2-25-16,0 2-34 15,-2-2-46-15,-2 0-35 0,-2 1-19 16,-5 1-17-16,1 0-6 0,-6 0-9 16,2 1-3-16,-4 3-7 0,2-2-3 15,-2 2 1-15,-1 3-5 0,2-1-2 16,-2 0 2-16,7 2 2 0,-1-2-2 16,4-2 0-16,1 2 0 0,5-1 0 15,0-4-2-15,2 4-7 16,5-2 2-16,-1 0-1 0,3 1 2 15,5 2 2-15,2 3 4 0,4-2 3 16,0 3 5-16,6 0-2 0,-2 4-3 16,5 1-1-16,1 0 1 0,-1 0-3 15,1 2-5-15,-3-1 2 0,2 0 1 16,-3 1-1-16,-5-4 3 0,-1 4 5 16,-1-4-2-16,-1 2 1 15,-4-2 1-15,0 1 0 0,-4-1-2 16,-2-1 0-16,-4 2-1 0,0-1 1 15,-4-2-3-15,-1 4-1 0,-1-1 1 16,-1-1-3-16,-5-2 0 0,-3 4 3 16,-1-3 0-16,-3 0 0 0,-4 3 0 15,-1-4 2-15,-2 2-1 0,-3 0-5 16,-1-2 4-16,0 2 0 16,0-1 2-16,1-4-2 0,3 0 4 15,3-2 6-15,6 0 4 0,-1-3 6 16,8-2 4-16,1-1 0 0,2 0-4 15,4 0-4-15,2 0-14 0,2-1-22 16,0-3-32-16,4-1-29 16,0 1-62-16,4-2-81 0,0 2-80 15,2 0-90-15,0 0-78 0,-1 0-104 16,1 1-156-16,-1 3-111 0,0-1-13 16,-1-3 53-16,0 2 76 0,3-5 116 15</inkml:trace>
        </inkml:traceGroup>
        <inkml:traceGroup>
          <inkml:annotationXML>
            <emma:emma xmlns:emma="http://www.w3.org/2003/04/emma" version="1.0">
              <emma:interpretation id="{6107AAC0-0C89-4D67-A426-04D188753754}" emma:medium="tactile" emma:mode="ink">
                <msink:context xmlns:msink="http://schemas.microsoft.com/ink/2010/main" type="inkWord" rotatedBoundingBox="8978,8195 10788,8480 10594,9714 8783,9429"/>
              </emma:interpretation>
              <emma:one-of disjunction-type="recognition" id="oneOf2">
                <emma:interpretation id="interp2" emma:lang="" emma:confidence="0">
                  <emma:literal>'my</emma:literal>
                </emma:interpretation>
                <emma:interpretation id="interp3" emma:lang="" emma:confidence="0">
                  <emma:literal>'ng</emma:literal>
                </emma:interpretation>
                <emma:interpretation id="interp4" emma:lang="" emma:confidence="0">
                  <emma:literal>ny</emma:literal>
                </emma:interpretation>
                <emma:interpretation id="interp5" emma:lang="" emma:confidence="0">
                  <emma:literal>ng</emma:literal>
                </emma:interpretation>
                <emma:interpretation id="interp6" emma:lang="" emma:confidence="0">
                  <emma:literal>'try</emma:literal>
                </emma:interpretation>
              </emma:one-of>
            </emma:emma>
          </inkml:annotationXML>
          <inkml:trace contextRef="#ctx0" brushRef="#br0" timeOffset="3053.3331">-4623 2503 167 0,'-7'1'481'16,"4"3"44"-16,1-2 23 0,-3 3 12 16,3-3-230-16,0 0-155 0,0 0-93 15,2 2-39-15,0-1-21 0,2 4-22 16,0-1-33-16,0 1-67 15,1-1-213-15,-3 1-121 0,0-6-67 16,-3 1-22-16,1-4 8 0,0 1 55 16</inkml:trace>
          <inkml:trace contextRef="#ctx0" brushRef="#br0" timeOffset="4364.762">-4257 2756 206 0,'14'2'442'0,"-6"0"52"0,2-1 38 16,-4 2-37-16,0 1-132 0,-5-1-87 15,2 6-38-15,-3 1-6 0,-3 5 10 16,3 0 20-16,-4 8 33 0,1 2 25 15,-1 5 29-15,0 3 13 0,-1 1 0 16,1 5-27-16,1-2-48 0,0-1-52 16,3 1-63-16,0-5-51 15,0-1-44-15,3-4-28 0,0-4-17 16,1-5-15-16,1-4-6 0,-1-4-2 16,3-4 1-16,1-4 3 0,2-4 0 15,4-6 2-15,-1-4-1 0,4-6-3 16,-1-3-2-16,3-3 0 15,5-2-6-15,-5-1-1 0,6-2-2 16,-1 0 4-16,-3 3-4 0,2 2-2 16,-1 3 2-16,-3 5-2 0,-1 1-8 15,-3 6 4-15,-1 4 3 0,0 3 2 16,-1 6 1-16,-2 4 0 0,0 3 10 16,-1 3-2-16,-1 3-6 0,1 0 3 15,-6 2-4-15,3 1 3 0,-3 1 2 16,0-3 1-16,-1-2-4 15,1-1-1-15,0-1-2 0,2-2 0 16,-2-2-4-16,3 1 0 0,0-1 0 16,2-4 0-16,2-2 4 0,0-2 1 15,5-2 2-15,0 0-3 0,3-6 0 16,-1 0 1-16,2-1-2 16,-2-1 1-16,0-2 0 0,0 1 2 15,1-2 1-15,-1-4 0 0,-1 3 2 16,1-2-2-16,-1 2-5 0,1-3 2 15,-5 1-1-15,2 0 0 0,2 0-1 16,-2 0 2-16,1-3 3 0,2 3-2 16,0-2-1-16,-2-1 3 15,1 1-3-15,-2-2 0 0,1 3 0 16,-5 4-3-16,0-2 5 0,-4 5-4 16,0-1 2-16,-3 5-1 0,-1 4-12 15,-3 4 8-15,0 5 4 0,-3 3 3 16,-4 6 1-16,3 1 0 0,-3 3 17 15,-1 0-9-15,1 3-6 0,0-1-2 16,0-3 0-16,2 3 0 0,1-3-3 16,1-1 0-16,3 1 3 15,0-1 1-15,3-6-3 0,1 2 3 16,1-3-4-16,0-4 1 0,2 0 1 16,-1-3 1-16,1 0-2 0,0-2-2 15,1 1 5-15,-1-5 1 0,0 0-5 16,0 0 0-16,2-5 2 0,-2 1 1 15,0 0-2-15,0-4 1 0,0-2 2 16,0-4 1-16,1-5-3 16,-3-3-1-16,2-1 5 0,0-5-3 15,0-3-2-15,0 0 4 0,-2-3-2 16,-2 1-2-16,1 3-1 0,-4-1-1 16,0 5-4-16,3 1 1 0,-3 7 4 15,0 1 1-15,0 3 0 0,0 4 3 16,-3 5 1-16,3-1 1 15,0 3-4-15,0 7 5 0,-1 6 14 16,-2 13 20-16,-1 5 26 0,0 9 27 16,-2 8 27-16,2 8 13 0,-3 8 3 15,1 4-12-15,-4 6-16 0,2 2-19 16,-2-1-23-16,2 2-16 0,-2-6-12 16,-3 0-12-16,-1-2-18 15,3-8-9-15,-5-5 0 0,2-4 0 16,-1-5 0-16,-2-9 0 0,2-4 0 15,1-4 0-15,-2-5 0 0,1-8 0 16,-2-1 0-16,1-9 0 0,4-4 0 16,-2-7 0-16,0-4 0 0,5-6 0 15,-1-5 0-15,6-3 0 0,1-4 0 16,3 1 0-16,3-2 0 0,1-1 0 16,8 3 0-16,-1 1 0 0,3 2 0 15,1 5 0-15,4 2 0 0,3 7 0 16,2 6 0-16,0 6 0 0,5 8 0 15,-1 5 0-15,3 6 0 16,-1 4 0-16,-1 5-143 0,1 2-68 16,-4-1-74-16,3 1-91 0,-6-5-102 15,1-4-91-15,-5-3-114 0,-7-8-182 16,-2-10-105-16,-4-7 11 16,-4-8 75-16,-2-12 105 0,-2-7 150 15</inkml:trace>
          <inkml:trace contextRef="#ctx0" brushRef="#br0" timeOffset="2829.2543">-4674 2854 444 0,'7'8'556'16,"-3"-2"48"-16,-1 2 37 15,0-2-83-15,-3 4-172 0,0 2-122 16,-3 5-65-16,0-2-34 0,2 6-24 16,-3 0-31-16,-2 1-28 0,2-2-24 15,1 2-17-15,-1 1-15 16,0-2-10-16,-3-1-5 0,2 0-5 15,3-2-7-15,-3-1-16 0,1 1-40 16,0-4-88-16,-3-3-168 0,0-5-227 16,0-6-116-16,-2-6-51 0,4-5 8 15,-1-7 68-15,1-4 158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4:32.7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7430C9-6D63-4414-ADCB-ECDB657DED00}" emma:medium="tactile" emma:mode="ink">
          <msink:context xmlns:msink="http://schemas.microsoft.com/ink/2010/main" type="inkDrawing" rotatedBoundingBox="11618,7977 14604,6899 14907,7740 11921,8818" semanticType="callout" shapeName="Other">
            <msink:sourceLink direction="from" ref="{8786560A-2A3B-4B74-A177-29123458E85B}"/>
          </msink:context>
        </emma:interpretation>
      </emma:emma>
    </inkml:annotationXML>
    <inkml:trace contextRef="#ctx0" brushRef="#br0">-1987 2268 116 0,'3'15'470'16,"-3"-3"57"-16,0 2 39 15,0-2 40-15,0 3-176 0,-3-3-130 16,3 0-68-16,3 1-22 0,0-2-5 16,3 4-5-16,1-5 2 0,4 3 2 15,3-2 16-15,4 0 9 0,5-1 5 16,-1-2 5-16,6 0-2 0,2 0-13 16,-2-1-20-16,4-3-24 0,2 0-18 15,-1 0-17-15,0-2-9 16,3 0-4-16,2-2 1 0,2 0 0 15,0 0 1-15,2-2-3 0,5 2-4 16,-1-2-6-16,2-1-5 0,-1 2-5 16,1 1-11-16,1 0-11 0,-1 0-12 15,0 0-12-15,0 1-13 0,-3-1-10 16,2 3-2-16,1-1-5 0,0-2 2 16,-3 0 1-16,2 0-38 15,-2-5 0-15,2 0 0 0,-2-2 0 16,-3 0 0-16,1-2 0 0,-2 1 0 15,0-2 0-15,-1-1 0 0,0 1 0 16,-5 0 0-16,1 0 0 0,4-5 0 16,-5 4 0-16,0-4 0 0,0 1 0 15,1-2 0-15,1-3 0 0,-3 1 0 16,-1 0 0-16,2 1 0 16,-6-1 0-16,0 2 0 0,1-1 0 15,-5 3 0-15,1-1 0 0,-2 0 0 16,-4 2 0-16,1 1 0 0,-3 1 0 15,-5 2 0-15,2-1 0 0,-1-1 0 16,2 3 0-16,-3-2 0 0,-1 2 0 16,-1-2 0-16,3 0 0 0,0-3 0 15,-1 3 0-15,1-2 0 0,0-1 0 16,-1 1 0-16,-2 0 0 16,3 2 0-16,-4 2 0 0,-2 0 0 15,-1 1 0-15,0 1 0 0,-1 3 0 16,-3-2 0-16,1 1 0 0,2 0 0 15,-1 0 0-15,1 0 0 0,-1-4 0 16,7-1 0-16,-2 0 0 16,4-6 0-16,4-1 0 0,-1-2 0 15,1-4 0-15,3-1 0 0,-1 1 0 16,1-1 0-16,-2-2 0 0,-2 5 0 16,-1 1 0-16,-1 4 0 0,-4 0 0 15,1 3 0-15,-1 0 0 0,-4 2 0 16,0-1 0-16,3 1 0 0,-5 0 0 15,1 0 0-15,0-1 0 0,1 1 0 16,-2-2 0-16,1 0 0 0,1 0 0 16,-3 1 0-16,2 0 0 15,-2 0 0-15,0 3 0 0,-1-2 0 16,-2 1 0-16,2 5 0 0,0-3 0 16,-3 4 0-16,1-1 0 0,-1 2 0 15,0 0 0-15,0 2 0 0,0-2 0 16,0 2 0-16,0-2 0 0,0 2 0 15,0-2 0-15,3 2 0 0,-1 0 0 16,-2-2 0-16,2 2 0 0,-2-2 0 16,3 0 0-16,-1-2 0 15,0 0 0-15,0 1 0 0,-2 2 0 16,0-1 0-16,3 2 0 0,-3 0 0 16,0-2 0-16,0 0 0 0,0 2 0 15,0 0 0-15,0 0 0 0,0 0 0 16,0 0 0-16,0 0 0 15,0 0 0-15,0 0 0 0,0 0 0 16,0 0 0-16,0 2 0 0,0 0 0 16,0-2 0-16,-3 0 0 0,1 3 0 15,-5 2 0-15,-1 1 0 0,-9 4 0 16,2 3 0-16,-6 2 0 0,-3 1 0 16,-4 6 0-16,-6-2 0 0,-3 0 0 15,-1 4 0-15,-2-3 0 0,-4 2 0 16,4-1 0-16,-1-2 0 0,0-1 0 15,5-1 0-15,2-3 0 16,4-4 0-16,8 2 0 0,-1-3 0 16,8-4 0-16,1 0 0 0,3-2 0 15,4 0 0-15,0-2 0 0,2 0 0 16,1-2 0-16,1 3 0 0,2-3 0 16,-2 1 0-16,0-1 0 0,3 0 0 15,-1 0 0-15,1 0 0 16,1 0 0-16,-1 0 0 0,3 0 0 0,0 3 0 15,-2-3 0-15,2 0 0 16,-1 0 0-16,0-3 0 0,3 3 0 16,-3 0 0-16,1 0 0 0,-3 0 0 15,2 0 0-15,1 0 0 0,-2 0 0 16,2 0 0-16,0 0 0 0,2-1 0 16,1-2 0-16,-1 1 0 15,5 0 0-15,-1 0 0 0,2-4 0 16,2 2 0-16,2-1 0 0,3-5 0 15,2 2 0-15,2 0 0 0,4-2 0 16,0 0 0-16,4-3 0 0,2 2 0 16,5-4 0-16,-1-1 0 0,-1 2 0 15,2-2 0-15,-1-1 0 0,-2 3 0 16,0 0 0-16,-5 1 0 0,1 1 0 16,-5 0 0-16,2 0 0 0,-5 2 0 15,-1-1 0-15,-3 1 0 16,-2 2 0-16,2 0 0 0,-4-1 0 15,-1-2 0-15,1 4 0 0,-3 1 0 16,-1 0 0-16,-5 0 0 0,2 2 0 16,-1-1 0-16,-5 5 0 0,4-1 0 15,-3-1 0-15,1 2 0 16,-3 0 0-16,2 2 0 0,-4-1 0 16,-1 4 0-16,1 1 0 0,-3 2 0 15,1 3 0-15,-3 0 0 0,0 4 0 16,-1-1 0-16,1 4 0 0,-5 3 0 15,3 3 0-15,-3 3 0 0,1 1 0 16,-1 3 0-16,0 3 0 0,1 2 0 16,-2 1 0-16,2-2 0 0,0 0 0 15,4 1 0-15,-1 2 0 16,1-6 0-16,0 0 0 0,1-1 0 16,0-2 0-16,2-5 0 0,1 1 0 15,-1-3 0-15,4-2 0 0,-4-4 0 16,4 1 0-16,-3-3 0 0,3-2-123 15,0-1-121-15,0-3-100 0,-1-2-126 16,1-2-128-16,-3 0-199 0,3-4-213 16,-2-4-63-16,-3-4 32 0,1-2 101 15,2-4 137-15,-3-3 233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4:14.0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A43340-7BB4-4F88-BFA9-BD019358B7DE}" emma:medium="tactile" emma:mode="ink">
          <msink:context xmlns:msink="http://schemas.microsoft.com/ink/2010/main" type="writingRegion" rotatedBoundingBox="13445,5082 21556,3648 21856,5341 13744,6776"/>
        </emma:interpretation>
      </emma:emma>
    </inkml:annotationXML>
    <inkml:traceGroup>
      <inkml:annotationXML>
        <emma:emma xmlns:emma="http://www.w3.org/2003/04/emma" version="1.0">
          <emma:interpretation id="{7A8A5980-C117-41DF-9761-FA43F3ACA270}" emma:medium="tactile" emma:mode="ink">
            <msink:context xmlns:msink="http://schemas.microsoft.com/ink/2010/main" type="paragraph" rotatedBoundingBox="13445,5082 21556,3648 21856,5341 13744,6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2B4357-A71F-4539-A0FA-3A585DC70B09}" emma:medium="tactile" emma:mode="ink">
              <msink:context xmlns:msink="http://schemas.microsoft.com/ink/2010/main" type="line" rotatedBoundingBox="13445,5082 21556,3648 21856,5341 13744,6776"/>
            </emma:interpretation>
          </emma:emma>
        </inkml:annotationXML>
        <inkml:traceGroup>
          <inkml:annotationXML>
            <emma:emma xmlns:emma="http://www.w3.org/2003/04/emma" version="1.0">
              <emma:interpretation id="{B8ABD156-8E2C-4047-831C-1B450280E97F}" emma:medium="tactile" emma:mode="ink">
                <msink:context xmlns:msink="http://schemas.microsoft.com/ink/2010/main" type="inkWord" rotatedBoundingBox="13445,5082 15314,4752 15613,6445 13744,67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249 213 15 0,'0'0'289'0,"3"-3"36"0,-2 3 0 16,3-4-48-16,-1 2-64 0,1-2-67 15,0 0-51-15,2-3-30 16,-2 2-13-16,0-1 0 0,1-1 0 15,0 1 6-15,-1 2 2 0,1-2 6 16,-1 2-2-16,-1 0-1 0,0 0-3 16,-2 0-4-16,3 2 0 0,-4 0 3 15,3 0 7-15,-3 2 7 0,0 0 10 16,0-2 8-16,0 0 5 16,0 2 2-16,0 0 0 0,0 0 2 15,0 0 0-15,0 0 1 0,0 0-1 16,0 0 5-16,-3 2 8 0,3 0-6 15,0-2-1-15,-4 0-10 0,3 0-15 16,-2 0-12-16,-2 0-22 0,0 0-13 16,-4 2-10-16,1 2-9 0,-5 4-2 15,-2 0-5-15,-3 7-1 16,-2-1-1-16,-2 4-4 0,-1 4 1 16,-2-2 1-16,0 6 0 0,2-4-1 15,1 2-1-15,1 0-1 0,5-3 1 16,2 4-1-16,3-5 1 0,4 1-1 15,3-2 0-15,2-2 0 0,4 1-1 16,2-1 2-16,3 1-2 16,3-4 0-16,2 3 0 0,2-3 1 15,2 0 0-15,1 0 0 0,1 0 1 16,-1-3 2-16,-3-1-2 0,1-2 1 16,2-2-1-16,-4 1 0 15,1-7-2-15,1 4 1 0,2-8 0 16,-2 1 0-16,4-5 1 0,0-5 1 15,0 2-1-15,6-6 0 0,-3-1 2 16,5-4-2-16,-2-1-2 0,3-1 0 16,-4-1 0-16,-1 3-2 0,1 0 2 15,-8 2-1-15,3 3 0 0,-5 3 1 16,-6-1 1-16,2 1 2 0,-6 1-3 16,0-1 2-16,2 2 0 15,-6 2-1-15,0 0-1 0,-6-2 4 16,6-1-1-16,-4-1-1 0,3 2 2 15,-5 0-1-15,5 0 1 0,-5-1-2 16,5 1 1-16,-2 2-3 0,-1-3 2 16,1 3 0-16,2 0-1 15,-2 0-1-15,1 2 5 0,-3 0 2 16,3 2 2-16,0-1 3 0,-5 2-1 16,2-2 2-16,2 1-1 0,-1 0-3 15,0 2 2-15,-3 0-1 0,6 2-1 16,-5 0-5-16,2-1-1 0,-3 0 1 15,3 0-2-15,1 2-2 0,-1-3-1 16,-3 1 4-16,1 2-3 0,0-3 0 16,-1 1-2-16,-1 1 1 0,1 0 0 15,3-2-3-15,-3 2-2 16,2 2-5-16,3-1-18 0,-3-3-35 16,3 3-51-16,-3-1-68 0,4 1-100 15,-5-6-171-15,2 3-154 0,-3-2-54 16,3-3 3-16,0 5 46 0,-3-2 90 15</inkml:trace>
          <inkml:trace contextRef="#ctx0" brushRef="#br0" timeOffset="1232.1528">468-611 105 0,'0'2'375'0,"0"1"37"0,0-2 20 16,0-1-60-16,0 0-121 0,0 0-107 15,0-4-66-15,3 0-40 0,-3 0-18 16,0-2-12-16,2 2 3 0,0-2 5 15,-2-1 5-15,0 3 14 16,0 0 11-16,0 2 17 0,0 1 6 16,0-2 3-16,-4 3 1 0,1-1 1 15,1 1-8-15,-2 0-5 0,1 0-3 16,-4 0 0-16,6 0 0 0,-5 0 1 16,2 1 6-16,-3-1-2 0,3 3 3 15,-3-3-6-15,0 1-7 16,-2-1-5-16,0 2-13 0,-3 2-5 15,1 0-9-15,-4 3-7 0,-1 0 0 16,-2 2-2-16,-3-1-5 0,-3 6-3 16,-1 1 2-16,-3-1 4 0,0 4-4 15,-2 1 5-15,-2 1 2 0,0 0 4 16,2 1 0-16,1 1 2 0,2-2-3 16,4 1 1-16,2 1-4 0,6-1-2 15,2-3-3-15,1-2-6 16,6 2-2-16,3-3 0 0,3 1-3 15,4-1 2-15,3-1 1 0,3 0 1 16,1-1 0-16,2-2-1 0,1 0 1 16,2-1-2-16,0-2-3 0,-3-4-4 15,3 2-8-15,-4-1-19 0,-1-2-41 16,-2-1-56-16,-2 2-81 16,-6-2-180-16,-1-2-129 0,-1 0-59 15,-2-3 2-15,-4 0 37 0,1-1 73 16</inkml:trace>
          <inkml:trace contextRef="#ctx0" brushRef="#br0" timeOffset="2477.0685">867-713 58 0,'9'-14'385'0,"-3"-1"45"15,0 1 43-15,1 4 10 16,-6 0-126-16,2 2-92 0,-2 2-43 15,-1 2-24-15,3-3-25 0,-3 6-22 16,0-1-24-16,0 0-23 16,0-1-21-16,0 3-14 0,0 0-14 15,-3 5-5-15,3 0 0 0,-4 8 3 16,3 3 5-16,-2 5 6 0,-1 3 4 16,1 8-3-16,-1 6-6 0,1 4-11 15,-1 5-16-15,1 2-11 0,-1 2-12 16,4 2-9-16,-2-2-2 15,-1 1-2-15,3-4 2 0,-2-2 2 16,2-3 0-16,0-4 1 0,2-7-1 16,-2-3-3-16,0-6-11 0,3-5-4 15,-1-4-14-15,0-4-31 0,0-3-66 16,1-6-109-16,1-2-206 0,-1-7-143 16,-2-5-67-16,2-4-12 15,-3-1 43-15,3 0 99 0</inkml:trace>
          <inkml:trace contextRef="#ctx0" brushRef="#br0" timeOffset="3516.2037">1834-53 150 0,'1'0'468'15,"-1"0"56"-15,-1-1 48 0,-3-2 37 16,-2-1-203-16,-1 2-124 0,-4-2-73 15,0 0-40-15,-5 2-39 0,-2 0-33 16,-5 2-19-16,1 0-12 0,-5 4-4 16,-1 0-3-16,2 2 3 0,-1 1 0 15,-1 0 5-15,3 6 1 16,-2-1-3-16,-3 5 0 0,4-2-3 16,-4 6-4-16,1 1-3 0,1 2-7 15,0 3-12-15,-1 2-9 0,3-1-10 16,1 0-11-16,5 3-3 0,3-2-3 15,2-3-2-15,3 0 2 0,5-2 0 16,3-5 2-16,4 2 1 16,4-4 2-16,3-1 5 0,7-4 4 15,2 0 3-15,3-3 2 0,7-3 3 16,0-2-5-16,7-3-6 0,-4 2-1 16,4 0-4-16,-4 0-3 0,0 0-5 15,-5 4 4-15,-1 1 2 0,-5 2 1 16,-1 5 4-16,-11 1 5 15,-1 6 5-15,-8 3 10 0,-4 1 21 16,-8 5 33-16,-6-3 45 0,-2 5 46 16,-6-4 39-16,-1 0 23 0,-1-4-6 15,-1 0-23-15,1-5-41 0,-1 1-50 16,3-5-46-16,-1-2-34 0,3-4-20 16,2 1-20-16,3-3-48 0,3-2-77 15,4-2-128-15,1 0-178 0,5-1-313 16,4-6-185-16,1-3-63 15,6-7 21-15,0-1 98 0,5-4 164 16</inkml:trace>
        </inkml:traceGroup>
        <inkml:traceGroup>
          <inkml:annotationXML>
            <emma:emma xmlns:emma="http://www.w3.org/2003/04/emma" version="1.0">
              <emma:interpretation id="{BE8C77B9-B470-432D-9181-2C3BF5521E21}" emma:medium="tactile" emma:mode="ink">
                <msink:context xmlns:msink="http://schemas.microsoft.com/ink/2010/main" type="inkWord" rotatedBoundingBox="15584,5223 21646,4152 21765,4828 15704,5900"/>
              </emma:interpretation>
            </emma:emma>
          </inkml:annotationXML>
          <inkml:trace contextRef="#ctx0" brushRef="#br0" timeOffset="23184.386">8071-1125 47 0,'5'3'419'16,"-3"-2"51"-16,1-1 30 0,-3 0 25 15,0-1-159-15,0 1-143 16,-3-3-72-16,3 3-30 0,0 0-12 16,0-1-4-16,0-2 11 0,0 3 7 15,0-2 12-15,0 1 9 0,0 1 7 16,3-3 6-16,-3 2-5 0,0-2 1 16,-3 2-1-16,3-2-5 0,-4-1-13 15,-1 2-11-15,1-2-6 16,-3 1-10-16,-4 0-10 0,0-1-7 15,-6 2-8-15,1 0-12 0,-2-1-9 16,-1 3-8-16,-5 0-9 0,-3 3-9 16,0-3 4-16,-6 0 1 0,-4 0 10 15,-4 2 12-15,-5-2 16 0,0 2 13 16,-6-2 7-16,-6 0-5 0,-1 2-11 16,0 0-15-16,-1 1-17 0,-2 0-11 15,2 1-7-15,-2-2-2 16,3 2-3-16,0 3 0 0,3-3-3 15,0 2-5-15,4-2-4 0,0 0-2 16,1 2 0-16,2-2-2 0,-1 0-4 16,2 2-2-16,0-2-2 0,-4 4-2 15,3-4-6-15,-3 2 1 0,2 1-1 16,-2-3 5-16,0 0 1 0,2-1-2 16,-1 4 1-16,-3-1 0 15,1 1 1-15,1-3 0 0,-6 3-3 16,5 1 2-16,1-1 0 0,-3 0 0 15,5 0-1-15,2-3 0 0,2-2 2 16,2 0 0-16,3 0 1 0,3-4 1 16,-1 0-1-16,3 2 1 0,1-2-3 15,-2-2-1-15,3 2 2 0,-5-1-4 16,5 3 1-16,-2 3 1 16,-1-1-2-16,2 2 1 0,-1-2-6 15,2 2 3-15,-3 2 2 0,5-1 2 16,1 0 2-16,2 0-5 0,-1-1 3 15,2-1 0-15,-1 1 1 0,2 1-1 16,0 0-3-16,-1-4 9 0,2 1-2 16,-1 0 0-16,-3 0-1 0,-2-2 3 15,3 2-2-15,-2-2-1 16,-4 2 0-16,0 2-4 0,-2-2 0 16,-2 0-3-16,4 4 0 0,-5 1 2 15,4-4 1-15,-2 5 2 0,1-1-2 16,4 1 2-16,-4 0 2 0,6 0-2 15,-4 2-2-15,2 1-4 0,2-1 5 16,-4 0 0-16,1 0-3 16,3 1 3-16,-4-2 1 0,4 4 6 15,-1-3-7-15,-5 2-1 0,3 2-1 16,-2 0 1-16,1 3-6 0,-2-3 4 16,-2 4 2-16,4-3 2 0,-2 1 0 15,1-2 2-15,-1 1-1 0,1 1 0 16,1-2-3-16,-2 5-2 0,1-4 1 15,-2 5-1-15,-3-2-1 16,0 0-1-16,1 1 3 0,-1-1 0 16,0 0-1-16,-1 2 0 0,1-1 3 15,1-2-11-15,-2 0 6 0,-2 0 0 16,3 0 1-16,3-4 5 0,-1 1 0 16,4-1 9-16,-1-1-3 0,3 0-5 15,2-1 0-15,2-3-1 0,1 2 0 16,4-2-2-16,0-2 2 15,2 0 2-15,3 0-2 0,1 0 0 16,3 0 0-16,-1 1 0 0,1-3 0 16,4 2-1-16,-4-1-1 0,1 1 2 15,3 3 2-15,0-1-2 0,0 0-2 16,-3 3-5-16,-2-3 1 0,2 5 1 16,-4-2 3-16,1 2 2 0,-1-1 1 15,-3 2 4-15,3-2 2 0,-2 0-5 16,2 1-2-16,-1-3-2 15,4-2 0-15,1 2-2 0,0-2 2 16,3-1 3-16,-1-4-1 0,5 4 3 16,-1-3 3-16,-2-1 0 0,4 2-2 15,-1-1-2-15,0 0 3 0,0-2-5 16,0 0-2-16,3 1 0 16,1-2 1-16,-1-1-1 0,3 2 0 15,1-2 4-15,0 0-1 0,-3 0 2 16,3-2-3-16,3 1 1 0,-3-6 1 15,1-1-2-15,3 0 0 0,3-3 0 16,0-3 1-16,3 0-4 0,-4 1 0 16,5-2 2-16,-4 0 2 15,3 1-2-15,-2 0-3 0,-1 1 3 16,2-1 5-16,-2 4-7 0,4-4 0 16,-4 2 1-16,4-2 2 0,-4-1 0 15,5-1-2-15,-1 2 2 0,6-3 2 16,-6-1-1-16,2 0-1 0,3 1 1 15,-4-1-3-15,0 1 2 0,-1 3-2 16,-1 0-6-16,-1 4 6 16,-2-2-1-16,3 1 3 0,-6 3-2 15,0 2 2-15,0 0 4 0,-1 2-1 16,-2 2-4-16,-1-2 1 0,0 4 0 16,0-3-3-16,0 3 1 0,0 0-2 15,-4 3 4-15,3-1-2 0,-5 4 5 16,1-2 1-16,-1 1-2 0,-1 1-2 15,-1 3 1-15,1 2-2 16,-5-1 0-16,1 2-2 0,3 3 0 16,-6 0 4-16,-2 4-2 0,-1 1 3 15,-1 3-2-15,1 1 2 0,-4 2 0 16,1 3 0-16,-1-1 2 0,3 3 2 16,-2-3 4-16,4 1-3 0,-3 0 3 15,4-3-1-15,1-2-1 16,3-1-2-16,-1-2-1 0,5-5-2 15,3-4-4-15,-3-2-3 0,6-1 1 16,-2-4-2-16,2-1-1 0,2 1 4 16,2-1 3-16,1-3 5 0,3 2 3 15,1-1 5-15,6 0 6 0,2-2 1 16,1-2 2-16,5 0-4 16,2-1-5-16,6 0-5 0,5-1-3 0,0-3-3 15,1-1 2-15,4 2 1 16,-5-1 1-16,4-2 0 0,-2 1 0 15,-7 4 0-15,3-3-6 0,-9 4 1 16,1-2-1-16,-7 5-2 0,0-2 1 16,-4 2 0-16,-1 2-2 0,-6-2 4 15,0 3-2-15,0-1 3 0,-3 0-4 16,1-1-8-16,0-1-10 0,-3 3-10 16,2 1-30-16,-1-3-34 0,1 2-43 15,0-1-42-15,2 2-49 0,1-2-66 16,-3 0-55-16,3 0-68 15,-6 0-132-15,6-2-182 0,-2-4-61 16,0 2 10-16,-3-3 51 0,2-1 83 16,-1 1 162-16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3:47.4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03C31B-CB02-4B87-A29C-4BF5D5E82A25}" emma:medium="tactile" emma:mode="ink">
          <msink:context xmlns:msink="http://schemas.microsoft.com/ink/2010/main" type="writingRegion" rotatedBoundingBox="10918,7070 11945,7070 11945,7770 10918,7770"/>
        </emma:interpretation>
      </emma:emma>
    </inkml:annotationXML>
    <inkml:traceGroup>
      <inkml:annotationXML>
        <emma:emma xmlns:emma="http://www.w3.org/2003/04/emma" version="1.0">
          <emma:interpretation id="{A99B490A-1871-402A-B11F-A530B04F3465}" emma:medium="tactile" emma:mode="ink">
            <msink:context xmlns:msink="http://schemas.microsoft.com/ink/2010/main" type="paragraph" rotatedBoundingBox="10918,7070 11945,7070 11945,7770 10918,77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C8808B-E996-4B28-AECD-708F873E2302}" emma:medium="tactile" emma:mode="ink">
              <msink:context xmlns:msink="http://schemas.microsoft.com/ink/2010/main" type="line" rotatedBoundingBox="10918,7070 11945,7070 11945,7770 10918,7770"/>
            </emma:interpretation>
          </emma:emma>
        </inkml:annotationXML>
        <inkml:traceGroup>
          <inkml:annotationXML>
            <emma:emma xmlns:emma="http://www.w3.org/2003/04/emma" version="1.0">
              <emma:interpretation id="{735853F8-89C3-4736-ADE1-0E9707D7D95B}" emma:medium="tactile" emma:mode="ink">
                <msink:context xmlns:msink="http://schemas.microsoft.com/ink/2010/main" type="inkWord" rotatedBoundingBox="10918,7070 11945,7070 11945,7770 10918,7770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p</emma:literal>
                </emma:interpretation>
              </emma:one-of>
            </emma:emma>
          </inkml:annotationXML>
          <inkml:trace contextRef="#ctx0" brushRef="#br0">88 686 91 0,'-5'4'388'0,"-2"-1"43"0,-3 1 30 16,3-4-36-16,-2 3-108 0,2-3-112 15,0 0-64-15,2 0-35 0,-1 0-16 16,2 0-9-16,-3-1-2 0,3-1 6 16,1 2 8-16,2 0 6 15,-2 0 4-15,3 0 3 0,-2 0-3 16,0 0-5-16,2 0-6 0,0 0-11 15,0-2-8-15,0 2-12 0,0 0-9 16,0 0-12-16,2 0-6 0,0 0-3 16,2 0 12-16,2-2 13 0,2 2 15 15,3-3 23-15,5-1 18 16,2-4 15-16,0-2 1 0,7-2-4 16,2-2-11-16,3-5-17 0,2-1-22 15,4-3-17-15,2-1-18 0,3-2-10 16,0-1-11-16,-1-1-6 0,1-1 0 15,0 1-6-15,-5-1 3 16,2 2 5-16,-5 3 5 0,-1 0 6 16,-8 2 5-16,1 3 5 0,-4 3 2 15,-5 1-1-15,-4 1-1 0,2 4 3 16,-4 0-2-16,-2-1-5 0,2 4-1 16,-1-2-6-16,-2 1-4 0,1-2-8 15,2 3-5-15,-2-1-1 0,-1 1-4 16,2 0 0-16,1-1-4 15,-3 1 4-15,0 4-2 0,-2-3 0 16,-2 4 3-16,1 0 1 0,-1-2 7 16,-1 1 9-16,-2 3 10 0,0 0 11 15,0 0 7-15,0 0 9 0,0 0-1 16,0 0-8-16,0 0-7 0,0 0-13 16,0 0-8-16,2 0-8 15,-2 0-7-15,0-1 0 0,3 1-7 16,-1-3 0-16,-2 3-4 0,5-2 2 15,-1-3-1-15,3 2-1 0,2-1 4 16,1-2 2-16,-2 2 3 0,3-2 1 16,1 2 2-16,-1-3-2 0,3 2-2 15,-1-1 1-15,-1 2-4 0,-3-3-4 16,2 3 0-16,-1 2 7 16,-6-2-2-16,0 0 3 0,0 4 3 15,-1-2 3-15,-2 2 3 0,2-2 2 16,-3 2 7-16,0-2 2 0,-3 2-1 15,-1 0-5-15,-4 0-4 0,-2 2-5 16,-5 0-3-16,-1 3-5 0,-2-2-4 16,-3-1 8-16,-2 2-4 15,1 1 0-15,-1-4-1 0,-2 3 2 16,3-1 3-16,-4-1-1 0,4 0 0 16,-1 0 1-16,1 0-2 0,4-2-1 15,0 0 0-15,2 0 2 0,2 0-3 16,1-2 1-16,-1 0-1 0,5 0 3 15,-3 0-1-15,5 2 5 16,-1-3 8-16,1-1 6 0,3 4 2 16,1-1 6-16,-1-2-3 0,2 1-4 15,-1 0-9-15,3 2-3 0,0-2-6 16,0 0-4-16,3 0 0 0,1 1-2 16,1-2 1-16,3 3 1 0,3-2 0 15,2 2 0-15,2 0-2 16,1-2-2-16,2 0 3 0,-3 0-1 15,7 0 3-15,-3 2 0 0,-1-4 0 16,1 2 1-16,-1 2-2 0,0-2 0 16,-2 2-2-16,2 0 1 0,-3 2-1 15,-1-2-1-15,0 2 3 0,-1-2-2 16,0 2 1-16,-5-2 1 16,3 2 0-16,1-2 6 0,-3 2-5 15,-3 0-1-15,1 0 0 0,0 0-3 16,-3-2 2-16,1 2-9 0,0 2 2 15,-1 0 1-15,-1 0 1 0,-1 1-2 16,0-1 2-16,0 0 6 0,-2 0-1 16,0 0 0-16,0 2 0 15,-4-2 1-15,-1 4 2 0,1 0-4 16,-3 3 0-16,-3 0 1 0,-1 6 1 16,0 0 2-16,-5 2-1 0,2 2-1 15,-4 1 3-15,1 3-1 0,-1 1 1 16,-3 1 3-16,3-1 0 0,-2 1 0 15,2-1 1-15,2-1-4 16,-1-5 1-16,2 1 2 0,5-5-4 16,-1 0 0-16,3-4-3 0,3-2-8 15,1-1-34-15,-2-1-34 0,6-1-50 16,0 0-58-16,0 1-72 0,6-2-86 16,-6 1-101-16,2-4-213 0,-4 1-143 15,-1-4-39-15,0 0 16 0,-1 0 69 16,0-4 118-16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3:40.0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DCC40F-103D-4D3D-8807-A2DB2387BF86}" emma:medium="tactile" emma:mode="ink">
          <msink:context xmlns:msink="http://schemas.microsoft.com/ink/2010/main" type="writingRegion" rotatedBoundingBox="6917,6886 12244,8069 11865,9774 6538,8591"/>
        </emma:interpretation>
      </emma:emma>
    </inkml:annotationXML>
    <inkml:traceGroup>
      <inkml:annotationXML>
        <emma:emma xmlns:emma="http://www.w3.org/2003/04/emma" version="1.0">
          <emma:interpretation id="{90ED0B8E-AD79-4467-90C1-380B0E98888E}" emma:medium="tactile" emma:mode="ink">
            <msink:context xmlns:msink="http://schemas.microsoft.com/ink/2010/main" type="paragraph" rotatedBoundingBox="6917,6886 12244,8069 11865,9774 6538,8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690FEF-4A08-4636-878B-D63A6FE069B5}" emma:medium="tactile" emma:mode="ink">
              <msink:context xmlns:msink="http://schemas.microsoft.com/ink/2010/main" type="line" rotatedBoundingBox="6917,6886 12244,8069 11865,9774 6538,8591"/>
            </emma:interpretation>
          </emma:emma>
        </inkml:annotationXML>
        <inkml:traceGroup>
          <inkml:annotationXML>
            <emma:emma xmlns:emma="http://www.w3.org/2003/04/emma" version="1.0">
              <emma:interpretation id="{B4EDFE3B-CF4D-4C2C-8E8F-3C7FC10A2A99}" emma:medium="tactile" emma:mode="ink">
                <msink:context xmlns:msink="http://schemas.microsoft.com/ink/2010/main" type="inkWord" rotatedBoundingBox="6917,6886 7720,7064 7385,8568 6582,83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-4462 2426 261 0,'3'9'371'0,"-3"-3"32"0,0-3-21 16,3 1-79-16,-2-1-102 0,-1-3-72 16,0 0-46-16,3-3-18 15,-1-1-7-15,-2 3 7 0,2-4 16 16,-2 2 25-16,0 0 22 0,0 1 17 15,0 0 5-15,0 0-6 0,0 0-12 16,-2-2-19-16,2-1-20 0,-2 3-15 16,-1-2-12-16,2-1-8 0,-2-1-1 15,0-3-10-15,3 1-4 16,0-4-10-16,0-2-5 0,0-3-10 16,0-1-5-16,0-2-6 0,3-5-3 15,0 1-4-15,-2-2-2 0,-1-1 1 16,0 0 0-16,0 1 1 0,-1-1 0 15,-5 3 0-15,2 1 1 0,0 5 0 16,-6 0 1-16,-1 4-2 0,0 5-2 16,-5 3 2-16,-2 6-1 15,0 6-3-15,-5 4 0 0,-2 6 2 16,-2 10-2-16,-2 4 3 0,-1 7 0 16,-2 5 1-16,1 10-2 0,-1 2 2 15,5 5 0-15,-2 5 0 0,6 3 0 16,2 2 0-16,3 5 2 0,5 1 3 15,3 2 0-15,6 1-2 0,4-7 3 16,3-2-2-16,1-5 2 0,5-6-1 16,2-1-3-16,-1-8-3 15,1-1-8-15,3-6-12 0,-3-3-35 16,-2-4-53-16,-2-5-82 0,0-2-184 16,-7-5-158-16,-3-2-73 15,-1-8-12-15,-5 1 29 0,-1-8 68 16</inkml:trace>
          <inkml:trace contextRef="#ctx0" brushRef="#br0" timeOffset="341.0948">-5228 3230 161 0,'-7'5'448'0,"0"-5"45"16,2 0 33-16,1-7-3 0,4 2-188 16,2-4-124-16,5 0-68 0,1-4-34 15,6 3-18-15,2 0-12 0,2 2-5 16,4 0 0-16,4 2 6 0,3 2 4 16,3 0-4-16,2 1-2 15,4 1-7-15,1 2-16 0,-1 0-12 16,6 0-15-16,-2 2-9 0,1-2-10 15,-2 3-1-15,3-3-7 0,-2-3-2 16,-2 1-10-16,1 2-13 0,0-4-40 16,-5 0-84-16,1-2-198 0,-8 0-171 15,-6-3-84-15,-2 2-36 16,-6-4 17-16,-3 3 66 0</inkml:trace>
        </inkml:traceGroup>
        <inkml:traceGroup>
          <inkml:annotationXML>
            <emma:emma xmlns:emma="http://www.w3.org/2003/04/emma" version="1.0">
              <emma:interpretation id="{574FC11E-A875-481F-B511-58301A3DB2FC}" emma:medium="tactile" emma:mode="ink">
                <msink:context xmlns:msink="http://schemas.microsoft.com/ink/2010/main" type="inkWord" rotatedBoundingBox="8038,7950 9273,8225 9129,8875 7894,86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69.5791">-3900 3259 343 0,'7'9'473'16,"-3"-1"32"-16,-1 0 19 0,1-4-102 15,0 0-171-15,3 0-109 0,0-2-58 16,5 0-28-16,3-4-13 0,-1-2-6 16,4 0-6-16,2-5-2 0,1-4-8 15,2-2-6-15,-1-1-4 0,1-2-5 16,-5-1 0-16,3-3-4 15,-6 0 1-15,-1-2 4 0,-2 0 1 16,-4 4 9-16,-4-2 7 0,-4 5 8 16,-4 1 4-16,-4 6 0 0,-6 6 1 15,-5 5-1-15,-3 5-4 0,-3 9 3 16,-5 8 6-16,1 1 16 0,-1 7 14 16,-1 3 10-16,6 3 6 0,0 0 2 15,2-1-5-15,8 1-12 0,1-1-13 16,7-5-14-16,5 0-16 0,2-2-6 15,4-5-6-15,8-2-3 16,-1-6-3-16,6-2 3 0,2-5 1 16,3-5 3-16,1-5 0 0,3-8-3 15,0-2 0-15,0-3-9 0,3-4-1 16,-2 0-3-16,-2-3-1 16,-2 1 1-16,2 2-1 0,-4-1 4 0,-1 5-1 15,-5 0 0-15,-1 4-1 16,1 3 0-16,-3 4 2 0,-1 5 5 15,-1 3 14-15,-2 8 10 0,-1 8 12 16,-3 3 8-16,-1 6 9 0,1 3 0 16,-1-2-1-16,-1 1-4 15,0-2-10-15,1-5-5 0,-1-1-10 0,0-5-8 16,3-3-8-16,-3-4-8 0,0-3-2 16,3-3 5-16,4-6 3 15,-1-5 0-15,5-5 3 0,0-4 2 16,5-8-5-16,0 0-6 0,0-5-2 15,2 2-3-15,1 2-4 16,-3 1 0-16,-2 4-1 0,-2 4 1 16,-3 4-3-16,-3 3 0 0,2 6 1 15,-3 7 4-15,-5 4 5 0,-2 8 2 16,0 5 2-16,-7 5 6 0,1 0 5 16,-4 2-1-16,3-4 1 0,-1 1 0 15,1-5-2-15,0-4-4 16,3-2-4-16,-1-4-3 0,3-3-5 15,2-4 0-15,4 0-1 0,1-10-2 16,4 2-1-16,2-8 0 0,4-2 2 16,2-7 1-16,2 3-2 0,-3-1 2 15,5-1 0-15,-1 0 5 0,-2 8-1 16,3-2-4-16,-5 9-3 0,2 2 1 16,-2 6-1-16,-5 7-6 15,3 4 4-15,-3 6 2 0,-4 3 3 16,2 3 0-16,-4 2 0 0,1 1 4 15,1-2-3-15,3 1-3 0,-2-3-17 16,3-3-30-16,6-7-41 0,0-2-58 16,4-6-98-16,2-8-202 0,2-8-216 15,0-3-93-15,2-8-23 0,-1-4 19 16,4-3 82-16,-1 0 194 0</inkml:trace>
        </inkml:traceGroup>
        <inkml:traceGroup>
          <inkml:annotationXML>
            <emma:emma xmlns:emma="http://www.w3.org/2003/04/emma" version="1.0">
              <emma:interpretation id="{ED9A4262-3BDA-4783-8D98-FE77F784FA81}" emma:medium="tactile" emma:mode="ink">
                <msink:context xmlns:msink="http://schemas.microsoft.com/ink/2010/main" type="inkWord" rotatedBoundingBox="10200,7714 12223,8163 11865,9774 9842,932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41.1677">-895 3379 150 0,'4'3'498'0,"3"1"69"0,-3-2 47 16,-1 0 47-16,1-2-188 0,-4 0-151 16,3 2-86-16,-2-2-55 0,-1 2-42 15,0 0-22-15,0 2-9 0,0 6 15 16,0 4 29-16,-4 5 44 0,0 7 49 15,-3 5 35-15,0 6 15 0,-4 5 0 16,2 3-19-16,-1 2-26 0,-2 2-38 16,1 0-38-16,1-4-34 15,1-3-27-15,2-5-26 0,0-6-25 16,4-7-21-16,-1-3-13 0,4-7-8 16,4-4-3-16,2-8-1 0,2-10 0 15,7-4-1-15,0-9-3 0,3-6-2 16,5-3-3-16,-1-3-3 0,1-1-6 15,2-3-2-15,2 2 4 0,-4 1 0 16,1 1-2-16,-3 7 2 16,-1 3 0-16,-2 5-3 0,-4 4-2 15,-2 6-1-15,-1 3 3 0,-3 8-1 16,-1 5 2-16,0 2 3 0,-3 8 0 16,-1 1 0-16,1 3 1 15,-1 3 1-15,-1 1-4 0,3 0-3 16,0-1 4-16,2-1-2 0,1-1-1 15,-1-4-4-15,4-4 6 0,0 0 1 16,5-4-1-16,-2-8-1 0,4-3 2 16,3-3 2-16,2-6-2 0,-1-4 1 15,2-5 0-15,0-2-1 0,0-3-1 16,1-1 1-16,-2-1 0 16,-1 1-1-16,-4 0-1 0,1 3 2 15,-5 3 3-15,-3 2-2 0,-3 3 1 16,-1 3 2-16,0 2 0 0,-3 2 2 15,-1 4-6-15,-3 0-1 0,-3 6 1 16,-1 0 1-16,-3 8 0 0,0 3-1 16,-4 2 1-16,4 6 4 15,-1-2-4-15,-1 5 1 0,3 0-2 16,-1-1-3-16,3-1 2 0,4 1-1 16,0-1 1-16,3-5-7 0,1-5-2 15,6 0 0-15,-1-7-4 0,2-4-2 16,4-6-1-16,-1-4 4 0,7-7-3 15,-1-6 2-15,1-3 1 0,3-5-5 16,-2-3-4-16,-1-3-4 16,-1-3-5-16,1 0-5 0,-5 0-2 15,-2 3 0-15,-3 4 7 0,0 3 4 16,-4 5 10-16,-3 5 6 0,-1 3 2 16,-1 4 1-16,-4 6-1 0,-1 1 3 15,-4 10-1-15,3 0-1 0,-4 8 6 16,-2 5 1-16,-1 5 1 0,-3 8 0 15,-2 3 0-15,2 7 3 0,-1 6 5 16,1 8 11-16,-2 4 7 16,4 8 6-16,-1 3 4 0,2 3 1 15,-1 2-4-15,1 1-8 0,0-3-5 16,-2-3-4-16,-4-5 0 0,2-6 2 16,1-9 3-16,-4-7-1 0,-1-5 1 15,3-8 8-15,-3-6 4 0,-2-7 0 16,3-4-2-16,3-10 2 15,-4-7-4-15,1-6-9 0,0-6-5 16,2-6-8-16,2-7-3 0,-1-4 3 16,4-1 2-16,2-2 5 0,4-2 3 15,0 4 10-15,5 1 1 0,5 3-3 16,0 2-3-16,6 5-3 0,5 4-3 16,4 6-8-16,2 7-5 0,8 8-3 15,2 8-25-15,4 8-67 0,2 8-84 16,-1 7-104-16,3 6-115 15,-2 0-138-15,-1 4-172 0,-3-4-210 16,-2-5-65-16,-7-8 27 0,0-5 77 16,-8-13 120-16,-3-9 185 0</inkml:trace>
          <inkml:trace contextRef="#ctx0" brushRef="#br0" timeOffset="2606.6506">-1201 3357 187 0,'11'-2'527'0,"3"-2"59"16,-7 2 37-16,1 0 31 0,-2 0-212 16,-2 2-172-16,-4 2-95 0,0 4-55 15,-4 6-33-15,-2 5-21 16,-2 3-16-16,-3 5-10 0,-1 0-5 15,-2 4-3-15,3 0-5 0,0 1-8 16,0 1-8-16,4-2-7 0,-2-2-5 16,2-1-20-16,0-3-43 0,4-6-68 15,-1-2-127-15,4-7-223 0,3-8-118 16,-2-7-45-16,6-7 7 0,5-5 52 16,-3-11 119-16</inkml:trace>
          <inkml:trace contextRef="#ctx0" brushRef="#br0" timeOffset="2826.7212">-1044 2894 192 0,'1'-5'456'0,"-1"-1"42"0,-1 1 22 15,-2 3-24-15,0 2-203 0,-1 7-135 16,0-1-71-16,0 6-41 15,-1 0-22-15,3 4-21 0,-1 2-39 16,3-1-63-16,-2 1-172 0,2-1-129 16,-2-3-66-16,2 2-26 0,0-4 12 15,2 3 51-15</inkml:trace>
          <inkml:trace contextRef="#ctx0" brushRef="#br0" timeOffset="2336.1717">-1597 3165 214 0,'2'9'325'0,"0"-3"17"0,3-2-17 15,1-2-92-15,1 0-98 16,3-2-51-16,-2-2-15 0,2 2-9 16,-1-4 3-16,-2 2 12 0,1 0 15 15,-2 0 12-15,-2 0 14 0,0 0 25 16,-1 0 25-16,-2 0 16 0,-1 2 9 16,3 0 12-16,-3-3 0 0,3 3-6 15,-3 0 1-15,-3 0 1 16,3 0-5-16,-3-1-13 0,-1 1-15 15,-3-3-18-15,-4 3-29 0,0 0-31 16,-5 3-22-16,-2 1-23 0,-3 0-8 16,-2 4-8-16,1 2-3 0,-3 2 2 15,1 5 2-15,-1-1 5 0,2 2-5 16,1 1-4-16,3 3-4 16,4 0-9-16,1 1-5 0,4 2-1 15,6-1 9-15,0-2-4 0,8 3-5 16,0-2 0-16,3 3 2 0,4-4-1 15,3 1-7-15,2-3 4 0,2 0 5 16,0-1 0-16,1-5 4 0,-1 2-5 16,-3-3 0-16,1 1-3 0,-7-3 1 15,0-2 4-15,-3 2 3 16,-5-2 5-16,-2 1 8 0,-6 3 5 16,-5-1 6-16,-5 2 5 0,-5 0 1 15,-1-1 1-15,-2-1-2 0,1-2-6 16,-1-1-2-16,3-4-12 0,1-1-9 15,2-2-12-15,4-2-20 0,4-2-49 16,2-2-74-16,4-1-93 0,5-4-141 16,5-3-296-16,1-2-146 15,4-3-37-15,4 1 23 0,-2-4 68 16,4-1 130-16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3:45.3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1679CE-ACD5-43D0-90AD-61E64F3F6668}" emma:medium="tactile" emma:mode="ink">
          <msink:context xmlns:msink="http://schemas.microsoft.com/ink/2010/main" type="inkDrawing" rotatedBoundingBox="8313,6979 11036,7115 11026,7300 8304,7164" shapeName="Other"/>
        </emma:interpretation>
      </emma:emma>
    </inkml:annotationXML>
    <inkml:trace contextRef="#ctx0" brushRef="#br0">-3531 2071 49 0,'-3'4'415'0,"-2"3"53"0,-1-3 34 16,2 0 30-16,-3 0-157 0,3-2-117 16,2 0-60-16,0 0-25 0,-1-2-15 15,3 0-13-15,0 0-14 16,0-2-15-16,0 2-17 0,0-2-18 15,0 2-16-15,0-2-14 0,0 2-9 16,3 0 5-16,1 0 9 0,0 0 18 16,7 2 31-16,3 2 27 0,7-2 23 15,6 4 18-15,5-1 5 0,6 0-5 16,11 1-12-16,10-2-23 0,10 3-19 16,8-3-25-16,6 0-21 0,13-1-17 15,5 4-21-15,5-3-11 0,11-2-11 16,0 0-7-16,5-4-6 15,3 0 5-15,0-4 4 0,0 0-1 16,-3-2 0-16,-3-1 0 0,-4 1-1 16,-5 2-4-16,-9 2-6 0,-9 4-1 15,-10 4-1-15,-6 4-5 0,-12 5-8 16,-5 1-4-16,-8 6-13 0,-9 1-17 16,-6 3-27-16,-3-1-41 15,-7 2-55-15,-5-5-85 0,-5-2-134 16,-5-4-264-16,-2-6-119 0,-4-8-34 15,-3-6 17-15,0-10 73 0,-4-5 136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2T19:03:54.1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15BF3B-2425-42D0-BCFB-DC744DEAE96D}" emma:medium="tactile" emma:mode="ink">
          <msink:context xmlns:msink="http://schemas.microsoft.com/ink/2010/main" type="writingRegion" rotatedBoundingBox="21431,3421 29978,3926 29854,6037 21306,5532"/>
        </emma:interpretation>
      </emma:emma>
    </inkml:annotationXML>
    <inkml:traceGroup>
      <inkml:annotationXML>
        <emma:emma xmlns:emma="http://www.w3.org/2003/04/emma" version="1.0">
          <emma:interpretation id="{828CA6E4-01A2-4287-93EA-5D3935ABD249}" emma:medium="tactile" emma:mode="ink">
            <msink:context xmlns:msink="http://schemas.microsoft.com/ink/2010/main" type="paragraph" rotatedBoundingBox="21431,3421 29978,3926 29854,6037 21306,55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FF421B-2C69-432A-8C99-C592B67D911F}" emma:medium="tactile" emma:mode="ink">
              <msink:context xmlns:msink="http://schemas.microsoft.com/ink/2010/main" type="line" rotatedBoundingBox="21431,3421 29978,3926 29854,6037 21306,5532"/>
            </emma:interpretation>
          </emma:emma>
        </inkml:annotationXML>
        <inkml:traceGroup>
          <inkml:annotationXML>
            <emma:emma xmlns:emma="http://www.w3.org/2003/04/emma" version="1.0">
              <emma:interpretation id="{B6D9E294-4058-44A1-B7D5-45C7211536B0}" emma:medium="tactile" emma:mode="ink">
                <msink:context xmlns:msink="http://schemas.microsoft.com/ink/2010/main" type="inkWord" rotatedBoundingBox="21403,3893 23816,4036 23761,4976 21348,4833">
                  <msink:destinationLink direction="from" ref="{483C5661-C027-4974-BF6A-7F89BB6D24D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10052-769 55 0,'2'-6'411'0,"3"1"48"0,-3-3 33 16,-2 0 32-16,0 2-158 0,-2-2-121 15,-3 0-59-15,3 0-25 0,-2 0-14 16,-2-1-14-16,-1 1-9 0,2 2-11 16,-5 1-4-16,-1 0-9 15,-3 4-11-15,-3 1-16 0,-7 3-9 16,-3 10-2-16,-6 5-11 0,-7 8-1 15,-2 7-5-15,-3 7-2 0,-5 6-6 16,5 0-10-16,1 3-8 0,4 0-5 16,9-2-3-16,1-3-3 15,8-2 0-15,8-6-4 0,7-5 4 16,9-7-3-16,4-10-1 0,12-10 0 16,8-10 1-16,6-8-1 0,2-8 2 15,4-7-2-15,2-3-1 0,1-5-1 16,-2-2-2-16,-1-1 0 0,-1 1 1 15,-5 4 6-15,-8 4 8 16,-3 7 13-16,-6 6 10 0,-3 1 8 16,-1 8 0-16,-4 0-2 0,-4 7-4 15,-3 6-12-15,-6 9-8 0,0 5-6 16,-5 2 0-16,1 8-3 0,2 1 0 16,-2 6-1-16,3-1-3 0,0 3-7 15,3 1-3-15,2 1-25 0,2-2-39 16,2-1-72-16,2-5-115 0,3-4-227 15,3-9-171-15,1-8-70 16,3-5-9-16,-1-10 44 0,5-5 100 0</inkml:trace>
          <inkml:trace contextRef="#ctx0" brushRef="#br0" timeOffset="309.825">10719-689 242 0,'35'-20'557'15,"-5"3"70"-15,-6 0 63 0,-6 1 60 16,-1 4-200-16,-9-1-128 16,-1 3-48-16,-3 2-26 0,-4 0-35 15,-7 4-40-15,-4 6-45 0,-8 4-38 16,-11 6-47-16,-5 9-30 0,-6 3-8 16,-4 8 0-16,-2 7 3 0,-1 2-8 15,3 4-8-15,3 2-4 0,2-2-20 16,10-2-16-16,4-2-19 15,8-5-4-15,10 1-15 0,5-5-14 16,10-4-22-16,8-2-51 0,11-6-67 16,7-8-79-16,5-4-77 0,6-6-78 15,3-4-80-15,3-6-88 0,0-7-149 16,2-5-90-16,3-6-7 0,-3-5 39 16,1-4 75-16,-1-1 126 0</inkml:trace>
          <inkml:trace contextRef="#ctx0" brushRef="#br0" timeOffset="596.7753">11479-794 23 0,'35'-30'436'0,"0"2"72"0,-8 1 58 15,-5 5 60-15,-1 1-100 0,-8 7-119 16,-2 0-54-16,-5 7-33 0,-5 5-26 16,-8 4-10-16,-6 9 0 0,-12 7 13 15,-7 11 19-15,-6 8 33 0,-7 7 26 16,-1 7 1-16,-3 6-28 15,1 2-47-15,6 4-52 0,0 0-62 16,11-3-57-16,5-4-49 0,8-7-30 16,10-3-24-16,8-4-15 0,8-10-19 15,13-3-29-15,6-6-49 16,12-7-79-16,2-8-120 0,4-4-115 16,4-4-91-16,2-6-112 0,-2-4-153 15,-2-5-169-15,-2-1-12 0,-4-2 47 16,-2-3 66-16,-8 4 118 0,-1 0 191 15</inkml:trace>
          <inkml:trace contextRef="#ctx0" brushRef="#br0" timeOffset="753.7651">11879-243 57 0,'3'18'463'0,"-2"2"75"16,-2 1 56-16,-2 1 46 0,0-2-147 16,-1 1-170-16,3-1-102 0,-5-1-71 15,6-1-56-15,-1 0-52 16,-2-1-79-16,3-3-167 0,0-4-230 15,3-8-121-15,-2-4-64 0,5-11-23 16,-1-5 36-16,8-8 144 16</inkml:trace>
        </inkml:traceGroup>
        <inkml:traceGroup>
          <inkml:annotationXML>
            <emma:emma xmlns:emma="http://www.w3.org/2003/04/emma" version="1.0">
              <emma:interpretation id="{F3E1D144-946C-4DDC-9743-3C8966FBED58}" emma:medium="tactile" emma:mode="ink">
                <msink:context xmlns:msink="http://schemas.microsoft.com/ink/2010/main" type="inkWord" rotatedBoundingBox="25976,3690 27678,3790 27553,5901 25852,58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94.015">14051-443 343 0,'6'-48'593'0,"4"0"57"0,2-1 54 15,16-4 39-15,10-1-285 0,20-6-158 16,13-1-81-16,21-2-37 0,16-3-38 16,14 3-21-16,17 5-9 0,3 1-13 15,8 16-13-15,-5 10-13 0,-8 17-9 16,-10 14-19-16,-17 18-17 0,-14 19-11 16,-23 16-8-16,-25 22-3 0,-26 16-1 15,-26 14 4-15,-21 13-4 0,-20 6 7 16,-21 3 14-16,-21 5 22 15,-14 0 21-15,-15-3 18 0,-4-9 15 0,-4-6 2 16,-1-8-4-16,4-8-24 16,6-9-29-16,9-11-40 0,6-7-68 15,11-9-98-15,15-12-122 0,9-5-180 16,12-13-273-16,18-9-124 0,10-11-23 16,15-9 45-16,16-14 94 15,9-5 170-15</inkml:trace>
          <inkml:trace contextRef="#ctx0" brushRef="#br0" timeOffset="1361.186">14193-689 268 0,'10'2'547'15,"-6"6"68"-15,-7 7 72 16,-1 8 69-16,-4 14-215 0,-9 14-117 16,4 11-50-16,-5 10-40 0,-3 9-55 15,2 10-61-15,1 8-63 0,0 3-55 16,5 2-41-16,4 0-30 0,0-4-40 16,5-6-55-16,-2-11-50 0,6-14-85 15,0-9-112-15,0-18-226 0,0-13-182 16,0-19-62-16,-1-14-10 0,-2-13 48 15,3-11 95-15,-1-11 220 16</inkml:trace>
        </inkml:traceGroup>
        <inkml:traceGroup>
          <inkml:annotationXML>
            <emma:emma xmlns:emma="http://www.w3.org/2003/04/emma" version="1.0">
              <emma:interpretation id="{0F855423-9E76-447A-9A93-4647BA44A2B5}" emma:medium="tactile" emma:mode="ink">
                <msink:context xmlns:msink="http://schemas.microsoft.com/ink/2010/main" type="inkWord" rotatedBoundingBox="28011,4122 29960,4237 29854,6034 27905,5919"/>
              </emma:interpretation>
              <emma:one-of disjunction-type="recognition" id="oneOf2"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2301.3405">16798-427 361 0,'26'-20'481'0,"-1"2"72"15,-6 1 68-15,-8 3-77 0,-5 4-134 16,-6 3-68-16,-12 6-43 0,-10 7-26 16,-15 11-7-16,-9 7 15 0,-16 14 43 15,-5 13 57-15,-13 10 57 0,-2 10 26 16,0 13-16-16,-3 5-36 0,11 7-63 16,5 6-85-16,17 7-87 0,16-1-66 15,16-1-39-15,20 1-29 0,18-6-15 16,23-8-5-16,19-15-5 0,20-13-7 15,20-21-5-15,12-21-6 0,16-21-3 16,7-20-3-16,8-22 4 16,2-18 2-16,-2-17 1 0,-3-17 3 15,-2-15 1-15,-6-14-5 0,-10-11-9 16,-11-8 1-16,-17-1 1 0,-18 2 3 16,-23 5 3-16,-23 13 10 0,-23 10 8 15,-30 13 3-15,-24 16-4 0,-25 18 0 16,-28 18-4-16,-20 17-8 0,-17 16-3 15,-9 12 0-15,-4 8-1 0,5 8-6 16,13 7-19-16,16-3-69 16,18 6-165-16,20 1-247 0,21 0-430 15,18-3-222-15,20-4-99 0,18-7 4 16,14-7 129-16,12-6 226 0,9-6 421 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43050" y="473075"/>
            <a:ext cx="3924300" cy="220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2788920"/>
            <a:ext cx="560832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594B53-0D60-40A0-BFC2-984431E7C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11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1-13-99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CLA77, Andrew Scholtz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150EB-30C6-477F-9DBC-D8BE0D9B0153}" type="slidenum">
              <a:rPr lang="en-US"/>
              <a:pPr/>
              <a:t>1</a:t>
            </a:fld>
            <a:endParaRPr lang="en-US"/>
          </a:p>
        </p:txBody>
      </p:sp>
      <p:sp>
        <p:nvSpPr>
          <p:cNvPr id="81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solidFill>
            <a:srgbClr val="FFFFFF"/>
          </a:solidFill>
          <a:ln/>
        </p:spPr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Murder of Agamemnon</a:t>
            </a:r>
          </a:p>
          <a:p>
            <a:pPr lvl="1"/>
            <a:r>
              <a:rPr lang="en-US" smtClean="0"/>
              <a:t>Csapo </a:t>
            </a:r>
            <a:r>
              <a:rPr lang="en-US" i="1" smtClean="0"/>
              <a:t>Context of Ancient Drama</a:t>
            </a:r>
            <a:r>
              <a:rPr lang="en-US" smtClean="0"/>
              <a:t>, plate 2a</a:t>
            </a:r>
          </a:p>
        </p:txBody>
      </p:sp>
    </p:spTree>
    <p:extLst>
      <p:ext uri="{BB962C8B-B14F-4D97-AF65-F5344CB8AC3E}">
        <p14:creationId xmlns:p14="http://schemas.microsoft.com/office/powerpoint/2010/main" val="12989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9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4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40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48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1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4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8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5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28.emf"/><Relationship Id="rId3" Type="http://schemas.openxmlformats.org/officeDocument/2006/relationships/image" Target="../media/image6.png"/><Relationship Id="rId7" Type="http://schemas.openxmlformats.org/officeDocument/2006/relationships/image" Target="../media/image25.emf"/><Relationship Id="rId12" Type="http://schemas.openxmlformats.org/officeDocument/2006/relationships/customXml" Target="../ink/ink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3.xml"/><Relationship Id="rId11" Type="http://schemas.openxmlformats.org/officeDocument/2006/relationships/image" Target="../media/image27.emf"/><Relationship Id="rId5" Type="http://schemas.openxmlformats.org/officeDocument/2006/relationships/image" Target="../media/image24.gif"/><Relationship Id="rId10" Type="http://schemas.openxmlformats.org/officeDocument/2006/relationships/customXml" Target="../ink/ink15.xml"/><Relationship Id="rId4" Type="http://schemas.openxmlformats.org/officeDocument/2006/relationships/image" Target="../media/image8.png"/><Relationship Id="rId9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emf"/><Relationship Id="rId5" Type="http://schemas.openxmlformats.org/officeDocument/2006/relationships/customXml" Target="../ink/ink18.xml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customXml" Target="../ink/ink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customXml" Target="../ink/ink5.xml"/><Relationship Id="rId3" Type="http://schemas.openxmlformats.org/officeDocument/2006/relationships/image" Target="../media/image6.png"/><Relationship Id="rId12" Type="http://schemas.openxmlformats.org/officeDocument/2006/relationships/customXml" Target="../ink/ink2.xml"/><Relationship Id="rId17" Type="http://schemas.openxmlformats.org/officeDocument/2006/relationships/image" Target="../media/image13.emf"/><Relationship Id="rId2" Type="http://schemas.openxmlformats.org/officeDocument/2006/relationships/image" Target="../media/image5.png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.xml"/><Relationship Id="rId11" Type="http://schemas.openxmlformats.org/officeDocument/2006/relationships/image" Target="../media/image17.emf"/><Relationship Id="rId5" Type="http://schemas.openxmlformats.org/officeDocument/2006/relationships/image" Target="../media/image10.png"/><Relationship Id="rId15" Type="http://schemas.openxmlformats.org/officeDocument/2006/relationships/image" Target="../media/image12.emf"/><Relationship Id="rId19" Type="http://schemas.openxmlformats.org/officeDocument/2006/relationships/image" Target="../media/image14.emf"/><Relationship Id="rId4" Type="http://schemas.openxmlformats.org/officeDocument/2006/relationships/image" Target="../media/image9.png"/><Relationship Id="rId1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emf"/><Relationship Id="rId18" Type="http://schemas.openxmlformats.org/officeDocument/2006/relationships/customXml" Target="../ink/ink11.xml"/><Relationship Id="rId3" Type="http://schemas.openxmlformats.org/officeDocument/2006/relationships/image" Target="../media/image6.png"/><Relationship Id="rId21" Type="http://schemas.openxmlformats.org/officeDocument/2006/relationships/image" Target="../media/image23.emf"/><Relationship Id="rId12" Type="http://schemas.openxmlformats.org/officeDocument/2006/relationships/customXml" Target="../ink/ink8.xml"/><Relationship Id="rId17" Type="http://schemas.openxmlformats.org/officeDocument/2006/relationships/image" Target="../media/image20.emf"/><Relationship Id="rId2" Type="http://schemas.openxmlformats.org/officeDocument/2006/relationships/image" Target="../media/image5.png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6.xml"/><Relationship Id="rId11" Type="http://schemas.openxmlformats.org/officeDocument/2006/relationships/image" Target="../media/image16.emf"/><Relationship Id="rId5" Type="http://schemas.openxmlformats.org/officeDocument/2006/relationships/image" Target="../media/image15.png"/><Relationship Id="rId15" Type="http://schemas.openxmlformats.org/officeDocument/2006/relationships/image" Target="../media/image19.emf"/><Relationship Id="rId10" Type="http://schemas.openxmlformats.org/officeDocument/2006/relationships/customXml" Target="../ink/ink7.xml"/><Relationship Id="rId19" Type="http://schemas.openxmlformats.org/officeDocument/2006/relationships/image" Target="../media/image21.emf"/><Relationship Id="rId4" Type="http://schemas.openxmlformats.org/officeDocument/2006/relationships/image" Target="../media/image10.png"/><Relationship Id="rId9" Type="http://schemas.openxmlformats.org/officeDocument/2006/relationships/image" Target="../media/image22.emf"/><Relationship Id="rId1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ln w="9525" cmpd="sng"/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CH13, Imperfect Tense, Relative </a:t>
            </a:r>
            <a:r>
              <a:rPr lang="en-US" dirty="0" err="1" smtClean="0">
                <a:solidFill>
                  <a:srgbClr val="000099"/>
                </a:solidFill>
              </a:rPr>
              <a:t>Prons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2790616"/>
            <a:ext cx="7772400" cy="737318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GRK 102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600200" y="1143000"/>
            <a:ext cx="152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ct val="35000"/>
              </a:spcAft>
            </a:pPr>
            <a:r>
              <a:rPr lang="en-US">
                <a:solidFill>
                  <a:srgbClr val="000099"/>
                </a:solidFill>
              </a:rPr>
              <a:t/>
            </a:r>
            <a:br>
              <a:rPr lang="en-US">
                <a:solidFill>
                  <a:srgbClr val="000099"/>
                </a:solidFill>
              </a:rPr>
            </a:br>
            <a:endParaRPr lang="en-US" sz="160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pg-Grek" dirty="0"/>
              <a:t>λαλῶμεν ἑλληνιστί· </a:t>
            </a:r>
            <a:r>
              <a:rPr lang="cpg-Grek" dirty="0" smtClean="0"/>
              <a:t>σχετικαὶ ἀντωνυμίαι (</a:t>
            </a:r>
            <a:r>
              <a:rPr lang="en-US" dirty="0" smtClean="0"/>
              <a:t>rel. pronouns)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" dirty="0" smtClean="0"/>
              <a:t>τί ἐστιν τοῦτο;</a:t>
            </a:r>
            <a:r>
              <a:rPr lang="en-US" dirty="0" smtClean="0"/>
              <a:t> (What is that?)</a:t>
            </a:r>
          </a:p>
          <a:p>
            <a:r>
              <a:rPr lang="cpg-Grek" dirty="0" smtClean="0"/>
              <a:t>τοῦτό ἐστι τὸ γένος</a:t>
            </a:r>
            <a:r>
              <a:rPr lang="en-US" dirty="0" smtClean="0"/>
              <a:t> (family)</a:t>
            </a:r>
            <a:r>
              <a:rPr lang="cpg-Grek" dirty="0" smtClean="0"/>
              <a:t> _______ ἡ </a:t>
            </a:r>
            <a:r>
              <a:rPr lang="cpg-Grek" dirty="0" smtClean="0"/>
              <a:t>γ</a:t>
            </a:r>
            <a:r>
              <a:rPr lang="cpg-Grek-GR" dirty="0" smtClean="0"/>
              <a:t>υνὴ</a:t>
            </a:r>
            <a:r>
              <a:rPr lang="cpg-Grek" dirty="0" smtClean="0"/>
              <a:t> </a:t>
            </a:r>
            <a:r>
              <a:rPr lang="cpg-Grek" dirty="0"/>
              <a:t>ἐλύσατο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10366" y="3844636"/>
            <a:ext cx="2386497" cy="1908453"/>
            <a:chOff x="3549634" y="3617419"/>
            <a:chExt cx="2386497" cy="1908453"/>
          </a:xfrm>
        </p:grpSpPr>
        <p:pic>
          <p:nvPicPr>
            <p:cNvPr id="7" name="Picture 6" descr="Jolly Roger - Wikipedia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166" y="3617419"/>
              <a:ext cx="1207965" cy="8647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34" y="3889231"/>
              <a:ext cx="2182188" cy="1636641"/>
            </a:xfrm>
            <a:prstGeom prst="rect">
              <a:avLst/>
            </a:prstGeom>
          </p:spPr>
        </p:pic>
      </p:grpSp>
      <p:pic>
        <p:nvPicPr>
          <p:cNvPr id="12" name="Picture 11" descr="File:A Nice Cartoon Businesswoman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84" y="2682093"/>
            <a:ext cx="1977093" cy="376181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97879" y="2820823"/>
            <a:ext cx="3942732" cy="3959524"/>
            <a:chOff x="4347715" y="2820823"/>
            <a:chExt cx="3942732" cy="3959524"/>
          </a:xfrm>
        </p:grpSpPr>
        <p:sp>
          <p:nvSpPr>
            <p:cNvPr id="10" name="Oval 9"/>
            <p:cNvSpPr/>
            <p:nvPr/>
          </p:nvSpPr>
          <p:spPr>
            <a:xfrm>
              <a:off x="4347715" y="2820823"/>
              <a:ext cx="3942732" cy="39595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stituto Comprensivo Statale di Mortara (Pavia) – Italia ...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788" y="3844636"/>
              <a:ext cx="3717342" cy="206714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072199" y="1377618"/>
            <a:ext cx="8535240" cy="2238120"/>
            <a:chOff x="3072199" y="1377618"/>
            <a:chExt cx="8535240" cy="22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6" name="Ink 15"/>
                <p14:cNvContentPartPr/>
                <p14:nvPr/>
              </p14:nvContentPartPr>
              <p14:xfrm>
                <a:off x="3072199" y="1406418"/>
                <a:ext cx="4216320" cy="145764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61399" y="1403178"/>
                  <a:ext cx="4240440" cy="14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2" name="Ink 21"/>
                <p14:cNvContentPartPr/>
                <p14:nvPr/>
              </p14:nvContentPartPr>
              <p14:xfrm>
                <a:off x="3114679" y="2984298"/>
                <a:ext cx="984240" cy="631440"/>
              </p14:xfrm>
            </p:contentPart>
          </mc:Choice>
          <mc:Fallback>
            <p:pic>
              <p:nvPicPr>
                <p:cNvPr id="22" name="Ink 2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01359" y="2970978"/>
                  <a:ext cx="100152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9" name="Ink 28"/>
                <p14:cNvContentPartPr/>
                <p14:nvPr/>
              </p14:nvContentPartPr>
              <p14:xfrm>
                <a:off x="4281079" y="2379858"/>
                <a:ext cx="1874880" cy="584640"/>
              </p14:xfrm>
            </p:contentPart>
          </mc:Choice>
          <mc:Fallback>
            <p:pic>
              <p:nvPicPr>
                <p:cNvPr id="29" name="Ink 2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70639" y="2358978"/>
                  <a:ext cx="190620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4" name="Ink 33"/>
                <p14:cNvContentPartPr/>
                <p14:nvPr/>
              </p14:nvContentPartPr>
              <p14:xfrm>
                <a:off x="6838159" y="1377618"/>
                <a:ext cx="4769280" cy="931320"/>
              </p14:xfrm>
            </p:contentPart>
          </mc:Choice>
          <mc:Fallback>
            <p:pic>
              <p:nvPicPr>
                <p:cNvPr id="34" name="Ink 33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22320" y="1359618"/>
                  <a:ext cx="4804917" cy="96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570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ituto Comprensivo Statale di Mortara (Pavia) – Itali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5" y="3010618"/>
            <a:ext cx="3479713" cy="193500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70126" y="968190"/>
            <a:ext cx="6420409" cy="5861206"/>
            <a:chOff x="5870126" y="968190"/>
            <a:chExt cx="6420409" cy="5861206"/>
          </a:xfrm>
        </p:grpSpPr>
        <p:pic>
          <p:nvPicPr>
            <p:cNvPr id="5" name="Picture 4" descr="Istituto Comprensivo Statale di Mortara (Pavia) – Italia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126" y="968190"/>
              <a:ext cx="3479713" cy="1935007"/>
            </a:xfrm>
            <a:prstGeom prst="rect">
              <a:avLst/>
            </a:prstGeom>
          </p:spPr>
        </p:pic>
        <p:pic>
          <p:nvPicPr>
            <p:cNvPr id="6" name="Picture 5" descr="Istituto Comprensivo Statale di Mortara (Pavia) – Italia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413" y="3114135"/>
              <a:ext cx="3479713" cy="1935007"/>
            </a:xfrm>
            <a:prstGeom prst="rect">
              <a:avLst/>
            </a:prstGeom>
          </p:spPr>
        </p:pic>
        <p:pic>
          <p:nvPicPr>
            <p:cNvPr id="7" name="Picture 6" descr="Istituto Comprensivo Statale di Mortara (Pavia) – Italia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515" y="1802918"/>
              <a:ext cx="3479713" cy="1935007"/>
            </a:xfrm>
            <a:prstGeom prst="rect">
              <a:avLst/>
            </a:prstGeom>
          </p:spPr>
        </p:pic>
        <p:pic>
          <p:nvPicPr>
            <p:cNvPr id="8" name="Picture 7" descr="Istituto Comprensivo Statale di Mortara (Pavia) – Italia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711" y="4894389"/>
              <a:ext cx="3479713" cy="1935007"/>
            </a:xfrm>
            <a:prstGeom prst="rect">
              <a:avLst/>
            </a:prstGeom>
          </p:spPr>
        </p:pic>
        <p:pic>
          <p:nvPicPr>
            <p:cNvPr id="9" name="Picture 8" descr="Istituto Comprensivo Statale di Mortara (Pavia) – Italia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822" y="4783592"/>
              <a:ext cx="3479713" cy="1935007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4805599" y="672018"/>
              <a:ext cx="971280" cy="1829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5799" y="658698"/>
                <a:ext cx="1009440" cy="18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/>
              <p14:cNvContentPartPr/>
              <p14:nvPr/>
            </p14:nvContentPartPr>
            <p14:xfrm>
              <a:off x="980239" y="712338"/>
              <a:ext cx="3742920" cy="23317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6919" y="703698"/>
                <a:ext cx="3759840" cy="23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Ink 36"/>
              <p14:cNvContentPartPr/>
              <p14:nvPr/>
            </p14:nvContentPartPr>
            <p14:xfrm>
              <a:off x="6582199" y="249738"/>
              <a:ext cx="5528880" cy="19890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76079" y="243618"/>
                <a:ext cx="5546160" cy="20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4" name="Ink 43"/>
              <p14:cNvContentPartPr/>
              <p14:nvPr/>
            </p14:nvContentPartPr>
            <p14:xfrm>
              <a:off x="5002879" y="1192578"/>
              <a:ext cx="700920" cy="3891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85599" y="1175658"/>
                <a:ext cx="721800" cy="42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91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λαλῶμεν ἑλληνιστί!</a:t>
            </a:r>
            <a:r>
              <a:rPr lang="en-US" dirty="0" smtClean="0"/>
              <a:t> — Relative Pronoun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English??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 Greek??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λαλῶμεν ἑλληνιστί!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τριήρης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ἡ τριήρης</a:t>
            </a:r>
          </a:p>
          <a:p>
            <a:r>
              <a:rPr lang="el-GR" dirty="0" smtClean="0"/>
              <a:t>τῆς τριήρους</a:t>
            </a:r>
          </a:p>
          <a:p>
            <a:r>
              <a:rPr lang="el-GR" dirty="0" smtClean="0"/>
              <a:t>τῇ τριήρει</a:t>
            </a:r>
          </a:p>
          <a:p>
            <a:r>
              <a:rPr lang="el-GR" dirty="0" smtClean="0"/>
              <a:t>τὴν τριήρη</a:t>
            </a:r>
          </a:p>
          <a:p>
            <a:r>
              <a:rPr lang="el-GR" dirty="0" smtClean="0"/>
              <a:t>ὦ τριῆρες!</a:t>
            </a:r>
          </a:p>
          <a:p>
            <a:r>
              <a:rPr lang="el-GR" dirty="0" smtClean="0"/>
              <a:t>αἱ τριήρεις</a:t>
            </a:r>
          </a:p>
          <a:p>
            <a:r>
              <a:rPr lang="el-GR" dirty="0" smtClean="0"/>
              <a:t>τῶν τριήρων</a:t>
            </a:r>
          </a:p>
          <a:p>
            <a:r>
              <a:rPr lang="el-GR" dirty="0" smtClean="0"/>
              <a:t>ταῖς τριήρεσι(ν)</a:t>
            </a:r>
          </a:p>
          <a:p>
            <a:r>
              <a:rPr lang="el-GR" dirty="0" smtClean="0"/>
              <a:t>τὰς τριήρεις</a:t>
            </a:r>
          </a:p>
          <a:p>
            <a:r>
              <a:rPr lang="el-GR" dirty="0" smtClean="0"/>
              <a:t>ὦ τριήρεις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τεῖχος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93369" y="1865870"/>
            <a:ext cx="2575728" cy="4320617"/>
          </a:xfrm>
        </p:spPr>
        <p:txBody>
          <a:bodyPr/>
          <a:lstStyle/>
          <a:p>
            <a:r>
              <a:rPr lang="el-GR" dirty="0" smtClean="0"/>
              <a:t>τὸ τεῖχος</a:t>
            </a:r>
          </a:p>
          <a:p>
            <a:r>
              <a:rPr lang="el-GR" dirty="0" smtClean="0"/>
              <a:t>τοῦ τείχους</a:t>
            </a:r>
          </a:p>
          <a:p>
            <a:r>
              <a:rPr lang="el-GR" dirty="0" smtClean="0"/>
              <a:t>τῷ τείχει</a:t>
            </a:r>
          </a:p>
          <a:p>
            <a:r>
              <a:rPr lang="el-GR" dirty="0" smtClean="0"/>
              <a:t>τὸ τεῖχος</a:t>
            </a:r>
          </a:p>
          <a:p>
            <a:r>
              <a:rPr lang="el-GR" dirty="0" smtClean="0"/>
              <a:t>ὦ τεῖχος</a:t>
            </a:r>
          </a:p>
          <a:p>
            <a:r>
              <a:rPr lang="el-GR" dirty="0" smtClean="0"/>
              <a:t>τὰ τείχη</a:t>
            </a:r>
          </a:p>
          <a:p>
            <a:r>
              <a:rPr lang="el-GR" dirty="0" smtClean="0"/>
              <a:t>τῶν τειχῶν</a:t>
            </a:r>
          </a:p>
          <a:p>
            <a:r>
              <a:rPr lang="el-GR" dirty="0" smtClean="0"/>
              <a:t>τοἰς τείχεσι(ν)</a:t>
            </a:r>
          </a:p>
          <a:p>
            <a:r>
              <a:rPr lang="el-GR" dirty="0" smtClean="0"/>
              <a:t>τὰ τείχη</a:t>
            </a:r>
          </a:p>
          <a:p>
            <a:r>
              <a:rPr lang="el-GR" dirty="0" smtClean="0"/>
              <a:t>ὦ τείχη</a:t>
            </a:r>
            <a:endParaRPr lang="en-US" dirty="0"/>
          </a:p>
        </p:txBody>
      </p:sp>
      <p:pic>
        <p:nvPicPr>
          <p:cNvPr id="13" name="Picture 12" descr="galere-triere-grecque-gd.1223989811.gif | PerrUche en Autom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03" y="4279393"/>
            <a:ext cx="3243540" cy="1830798"/>
          </a:xfrm>
          <a:prstGeom prst="rect">
            <a:avLst/>
          </a:prstGeom>
        </p:spPr>
      </p:pic>
      <p:pic>
        <p:nvPicPr>
          <p:cNvPr id="14" name="Picture 13" descr="The Graeco-Persian Wars: Athens and Sparta Unite Against 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21" y="1393670"/>
            <a:ext cx="2518112" cy="25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3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λαλῶμεν ἑλληνιστί!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τριήρης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smtClean="0"/>
              <a:t>ἆρα ὁρᾷς τὴν τριήρη;</a:t>
            </a:r>
          </a:p>
          <a:p>
            <a:r>
              <a:rPr lang="el-GR" smtClean="0"/>
              <a:t>τίνα τριήρη;</a:t>
            </a:r>
          </a:p>
          <a:p>
            <a:r>
              <a:rPr lang="el-GR" smtClean="0"/>
              <a:t>τὴν τριήρη ἐν ____ ἐστιν Δικαιόπολις!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smtClean="0"/>
              <a:t>τεῖχος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ἆρα ὁρᾷς τὸ τεῖχος;</a:t>
            </a:r>
          </a:p>
          <a:p>
            <a:r>
              <a:rPr lang="el-GR" dirty="0" smtClean="0"/>
              <a:t>τί τεῖχος;</a:t>
            </a:r>
          </a:p>
          <a:p>
            <a:r>
              <a:rPr lang="el-GR" dirty="0" smtClean="0"/>
              <a:t>τὸ τεῖχος ἐν ____ </a:t>
            </a:r>
            <a:r>
              <a:rPr lang="el-GR" dirty="0" smtClean="0"/>
              <a:t>ἐστι </a:t>
            </a:r>
            <a:r>
              <a:rPr lang="el-GR" dirty="0" smtClean="0"/>
              <a:t>Δικαιόπολις!</a:t>
            </a:r>
            <a:endParaRPr lang="en-US" dirty="0"/>
          </a:p>
        </p:txBody>
      </p:sp>
      <p:pic>
        <p:nvPicPr>
          <p:cNvPr id="12" name="Picture 11" descr="galere-triere-grecque-gd.1223989811.gif | PerrUche en Autom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02" y="3639312"/>
            <a:ext cx="4318312" cy="2437447"/>
          </a:xfrm>
          <a:prstGeom prst="rect">
            <a:avLst/>
          </a:prstGeom>
        </p:spPr>
      </p:pic>
      <p:pic>
        <p:nvPicPr>
          <p:cNvPr id="13" name="Picture 12" descr="The Graeco-Persian Wars: Athens and Sparta Unite Against 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11" y="3935702"/>
            <a:ext cx="1999345" cy="204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3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/>
              <a:t>Παρατακτικὸς </a:t>
            </a:r>
            <a:r>
              <a:rPr lang="cpg-Grek" dirty="0" smtClean="0"/>
              <a:t>χρόνος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Imperfect Tense</a:t>
            </a:r>
          </a:p>
        </p:txBody>
      </p:sp>
    </p:spTree>
    <p:extLst>
      <p:ext uri="{BB962C8B-B14F-4D97-AF65-F5344CB8AC3E}">
        <p14:creationId xmlns:p14="http://schemas.microsoft.com/office/powerpoint/2010/main" val="13602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Παρατακτικὸς χρόνος, </a:t>
            </a:r>
            <a:r>
              <a:rPr lang="en-US" dirty="0" smtClean="0"/>
              <a:t>Stem Formation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Principal parts, </a:t>
            </a:r>
            <a:r>
              <a:rPr lang="el-GR" dirty="0" smtClean="0"/>
              <a:t>λείπω</a:t>
            </a:r>
            <a:endParaRPr lang="en-US" dirty="0" smtClean="0"/>
          </a:p>
          <a:p>
            <a:pPr marL="971550" lvl="1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_______</a:t>
            </a:r>
          </a:p>
          <a:p>
            <a:pPr marL="971550" lvl="1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_______</a:t>
            </a:r>
          </a:p>
          <a:p>
            <a:pPr marL="971550" lvl="1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_______</a:t>
            </a:r>
          </a:p>
          <a:p>
            <a:r>
              <a:rPr lang="en-US" dirty="0" smtClean="0"/>
              <a:t>Imperfect Stem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21766" y="1906438"/>
            <a:ext cx="1307089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cpg-Grek-G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λείπω</a:t>
            </a:r>
            <a:endParaRPr lang="en-US" sz="3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1765" y="2678220"/>
            <a:ext cx="1383712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cpg-Grek-G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λείψω</a:t>
            </a:r>
            <a:endParaRPr lang="en-US" sz="3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1765" y="3470636"/>
            <a:ext cx="1435778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cpg-Grek-G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ἔλιπον</a:t>
            </a:r>
            <a:endParaRPr lang="en-US" sz="3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1765" y="5014764"/>
            <a:ext cx="1340432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cpg-Grek-G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ἔλειπ-</a:t>
            </a:r>
            <a:endParaRPr lang="en-US" sz="3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Παρατακτικὸς χρόνος, </a:t>
            </a:r>
            <a:r>
              <a:rPr lang="en-US" dirty="0" smtClean="0"/>
              <a:t>Endings (</a:t>
            </a:r>
            <a:r>
              <a:rPr lang="el-GR" dirty="0" smtClean="0"/>
              <a:t>λείπω)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Active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2044460"/>
            <a:ext cx="5386917" cy="4142027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cpg-Grek" dirty="0" smtClean="0"/>
              <a:t>ἐγὼ</a:t>
            </a:r>
            <a:endParaRPr lang="en-US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cpg-Grek" dirty="0" smtClean="0"/>
              <a:t>σὺ</a:t>
            </a:r>
            <a:endParaRPr lang="en-US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cpg-Grek" dirty="0" smtClean="0"/>
              <a:t>ἡ Μυρρίνη</a:t>
            </a:r>
            <a:endParaRPr lang="en-US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cpg-Grek" dirty="0" smtClean="0"/>
              <a:t>ἡμεῖς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pg-Grek" dirty="0" smtClean="0"/>
              <a:t>ὑμεῖς</a:t>
            </a:r>
            <a:endParaRPr lang="en-US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cpg-Grek" dirty="0" smtClean="0"/>
              <a:t>οἱ παῖδες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Middle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93368" y="2044460"/>
            <a:ext cx="5389033" cy="4142027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cpg-Grek" dirty="0" smtClean="0"/>
              <a:t>ἐγὼ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cpg-Grek" dirty="0" smtClean="0"/>
              <a:t>σὺ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cpg-Grek" dirty="0"/>
              <a:t>ἡ </a:t>
            </a:r>
            <a:r>
              <a:rPr lang="cpg-Grek" dirty="0" smtClean="0"/>
              <a:t>Μυρρίνη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cpg-Grek" dirty="0" smtClean="0"/>
              <a:t>ημεῖς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pg-Grek" dirty="0" smtClean="0"/>
              <a:t>ὑμεῖς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cpg-Grek" dirty="0"/>
              <a:t>οἱ </a:t>
            </a:r>
            <a:r>
              <a:rPr lang="cpg-Grek" dirty="0" smtClean="0"/>
              <a:t>παῖδες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4985" y="2057248"/>
            <a:ext cx="1160895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cpg-Grek-G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ἔλειπον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4985" y="2707459"/>
            <a:ext cx="1127232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cpg-Grek-G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ἔλειπες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322" y="3478050"/>
            <a:ext cx="1324402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cpg-Grek-G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ἔλειπε(ν)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322" y="4068071"/>
            <a:ext cx="1470274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cpg-Grek-G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ἐλείπομεν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322" y="4732241"/>
            <a:ext cx="1258678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cpg-Grek-G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ἐλείπετε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430" y="5396411"/>
            <a:ext cx="1160895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cpg-Grek-G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ἔλειπον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5526" y="2044460"/>
            <a:ext cx="1489190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cpg-Grek-G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ἐλειπόμην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5526" y="2681883"/>
            <a:ext cx="1189749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cpg-Grek-G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ἐλείπου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5525" y="3478049"/>
            <a:ext cx="1278683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cpg-Grek-G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ἐλείπετο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5525" y="4130470"/>
            <a:ext cx="166686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cpg-Grek-G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ἐλειπόμεθα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5525" y="4668017"/>
            <a:ext cx="1462836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cpg-Grek-G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ἐλείπεσθε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25525" y="5347727"/>
            <a:ext cx="1440779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cpg-Grek-G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ἐλείποντο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pg-Grek" dirty="0"/>
              <a:t>λαλῶμεν ἑλληνιστί· </a:t>
            </a:r>
            <a:r>
              <a:rPr lang="cpg-Grek" dirty="0" smtClean="0"/>
              <a:t>ῥήματα ἐν τῷ παρατακτικῷ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pg-Grek" dirty="0" smtClean="0"/>
              <a:t>λέξεις </a:t>
            </a:r>
            <a:r>
              <a:rPr lang="en-US" dirty="0" smtClean="0"/>
              <a:t>(vocabulary)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cpg-Grek" dirty="0" smtClean="0"/>
              <a:t>λύω</a:t>
            </a:r>
            <a:r>
              <a:rPr lang="en-US" dirty="0" smtClean="0"/>
              <a:t> </a:t>
            </a:r>
            <a:r>
              <a:rPr lang="cpg-Grek-GR" dirty="0" smtClean="0"/>
              <a:t>τὰ ὑποδήματα</a:t>
            </a:r>
            <a:endParaRPr lang="cpg-Grek" dirty="0" smtClean="0"/>
          </a:p>
          <a:p>
            <a:pPr>
              <a:spcBef>
                <a:spcPts val="2400"/>
              </a:spcBef>
            </a:pPr>
            <a:r>
              <a:rPr lang="cpg-Grek" dirty="0" smtClean="0"/>
              <a:t>λύομαι</a:t>
            </a:r>
            <a:r>
              <a:rPr lang="cpg-Grek-GR" dirty="0" smtClean="0"/>
              <a:t> τοὺς παῖδας</a:t>
            </a:r>
            <a:endParaRPr lang="cpg-Grek" dirty="0" smtClean="0"/>
          </a:p>
          <a:p>
            <a:pPr>
              <a:spcBef>
                <a:spcPts val="2400"/>
              </a:spcBef>
            </a:pPr>
            <a:r>
              <a:rPr lang="cpg-Grek" dirty="0" smtClean="0"/>
              <a:t>σφαίρᾳ παίζω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pg-Grek" dirty="0" smtClean="0"/>
              <a:t>διάλογος (</a:t>
            </a:r>
            <a:r>
              <a:rPr lang="en-US" dirty="0" smtClean="0"/>
              <a:t>dialogue)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pg-Grek" dirty="0" smtClean="0"/>
              <a:t>χθ</a:t>
            </a:r>
            <a:r>
              <a:rPr lang="cpg-Grek-GR" dirty="0" smtClean="0"/>
              <a:t>έ</a:t>
            </a:r>
            <a:r>
              <a:rPr lang="cpg-Grek" dirty="0" smtClean="0"/>
              <a:t>ς, τί ἐποίεις;</a:t>
            </a:r>
          </a:p>
          <a:p>
            <a:r>
              <a:rPr lang="cpg-Grek" dirty="0" smtClean="0"/>
              <a:t>ὦ διδάσκαλε, χθὲς _______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10" y="1366388"/>
            <a:ext cx="2209521" cy="141136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385482" y="2913007"/>
            <a:ext cx="2386497" cy="2002421"/>
            <a:chOff x="3385482" y="2913007"/>
            <a:chExt cx="2386497" cy="2002421"/>
          </a:xfrm>
        </p:grpSpPr>
        <p:grpSp>
          <p:nvGrpSpPr>
            <p:cNvPr id="22" name="Group 21"/>
            <p:cNvGrpSpPr/>
            <p:nvPr/>
          </p:nvGrpSpPr>
          <p:grpSpPr>
            <a:xfrm>
              <a:off x="3385482" y="3006975"/>
              <a:ext cx="2386497" cy="1908453"/>
              <a:chOff x="3549634" y="3617419"/>
              <a:chExt cx="2386497" cy="1908453"/>
            </a:xfrm>
          </p:grpSpPr>
          <p:pic>
            <p:nvPicPr>
              <p:cNvPr id="20" name="Picture 19" descr="Jolly Roger - Wikipedia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8166" y="3617419"/>
                <a:ext cx="1207965" cy="86470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9634" y="3889231"/>
                <a:ext cx="2182188" cy="1636641"/>
              </a:xfrm>
              <a:prstGeom prst="rect">
                <a:avLst/>
              </a:prstGeom>
            </p:spPr>
          </p:pic>
        </p:grpSp>
        <p:sp>
          <p:nvSpPr>
            <p:cNvPr id="23" name="Freeform 22"/>
            <p:cNvSpPr/>
            <p:nvPr/>
          </p:nvSpPr>
          <p:spPr>
            <a:xfrm>
              <a:off x="3660658" y="2913007"/>
              <a:ext cx="610925" cy="431515"/>
            </a:xfrm>
            <a:custGeom>
              <a:avLst/>
              <a:gdLst>
                <a:gd name="connsiteX0" fmla="*/ 1797977 w 1797977"/>
                <a:gd name="connsiteY0" fmla="*/ 431515 h 431515"/>
                <a:gd name="connsiteX1" fmla="*/ 1356188 w 1797977"/>
                <a:gd name="connsiteY1" fmla="*/ 154112 h 431515"/>
                <a:gd name="connsiteX2" fmla="*/ 0 w 1797977"/>
                <a:gd name="connsiteY2" fmla="*/ 0 h 43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7977" h="431515">
                  <a:moveTo>
                    <a:pt x="1797977" y="431515"/>
                  </a:moveTo>
                  <a:cubicBezTo>
                    <a:pt x="1726914" y="328773"/>
                    <a:pt x="1655851" y="226031"/>
                    <a:pt x="1356188" y="154112"/>
                  </a:cubicBezTo>
                  <a:cubicBezTo>
                    <a:pt x="1056525" y="82193"/>
                    <a:pt x="528262" y="41096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4799" y="3688422"/>
            <a:ext cx="2029295" cy="2573709"/>
            <a:chOff x="934799" y="3688422"/>
            <a:chExt cx="2029295" cy="257370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712" y="4118606"/>
              <a:ext cx="1331382" cy="2143525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934799" y="3688422"/>
              <a:ext cx="719340" cy="1345915"/>
            </a:xfrm>
            <a:custGeom>
              <a:avLst/>
              <a:gdLst>
                <a:gd name="connsiteX0" fmla="*/ 452212 w 719340"/>
                <a:gd name="connsiteY0" fmla="*/ 1345915 h 1345915"/>
                <a:gd name="connsiteX1" fmla="*/ 149 w 719340"/>
                <a:gd name="connsiteY1" fmla="*/ 873304 h 1345915"/>
                <a:gd name="connsiteX2" fmla="*/ 493309 w 719340"/>
                <a:gd name="connsiteY2" fmla="*/ 349322 h 1345915"/>
                <a:gd name="connsiteX3" fmla="*/ 719340 w 719340"/>
                <a:gd name="connsiteY3" fmla="*/ 0 h 134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340" h="1345915">
                  <a:moveTo>
                    <a:pt x="452212" y="1345915"/>
                  </a:moveTo>
                  <a:cubicBezTo>
                    <a:pt x="222756" y="1192659"/>
                    <a:pt x="-6700" y="1039403"/>
                    <a:pt x="149" y="873304"/>
                  </a:cubicBezTo>
                  <a:cubicBezTo>
                    <a:pt x="6998" y="707205"/>
                    <a:pt x="373444" y="494873"/>
                    <a:pt x="493309" y="349322"/>
                  </a:cubicBezTo>
                  <a:cubicBezTo>
                    <a:pt x="613174" y="203771"/>
                    <a:pt x="666257" y="101885"/>
                    <a:pt x="71934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376267" y="3884376"/>
            <a:ext cx="3947427" cy="156966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cpg-Gre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παρατακτικὸς χρόνος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“imperfect tense”</a:t>
            </a:r>
            <a:endParaRPr lang="cpg-Grek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pg-Grek" sz="2400" dirty="0">
                <a:latin typeface="Calibri" panose="020F0502020204030204" pitchFamily="34" charset="0"/>
                <a:cs typeface="Calibri" panose="020F0502020204030204" pitchFamily="34" charset="0"/>
              </a:rPr>
              <a:t>ῥήματα ἐν τῷ </a:t>
            </a:r>
            <a:r>
              <a:rPr lang="cpg-Gre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παρατακτικῷ</a:t>
            </a:r>
          </a:p>
          <a:p>
            <a:r>
              <a:rPr lang="cpg-Gre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verbs in the imperfect tense”</a:t>
            </a:r>
          </a:p>
        </p:txBody>
      </p:sp>
    </p:spTree>
    <p:extLst>
      <p:ext uri="{BB962C8B-B14F-4D97-AF65-F5344CB8AC3E}">
        <p14:creationId xmlns:p14="http://schemas.microsoft.com/office/powerpoint/2010/main" val="154783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uiExpand="1" build="p"/>
      <p:bldP spid="13" grpId="0" build="p"/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Aorist, Present, Imperfect — Time and Aspect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638800"/>
          </a:xfrm>
        </p:spPr>
        <p:txBody>
          <a:bodyPr/>
          <a:lstStyle/>
          <a:p>
            <a:r>
              <a:rPr lang="en-US" dirty="0" smtClean="0"/>
              <a:t>Aorist tense</a:t>
            </a:r>
          </a:p>
          <a:p>
            <a:pPr lvl="1"/>
            <a:r>
              <a:rPr lang="en-US" dirty="0" smtClean="0"/>
              <a:t>Time?</a:t>
            </a:r>
          </a:p>
          <a:p>
            <a:pPr lvl="2"/>
            <a:r>
              <a:rPr lang="en-US" dirty="0" smtClean="0"/>
              <a:t>For indicative moods</a:t>
            </a:r>
          </a:p>
          <a:p>
            <a:pPr lvl="3"/>
            <a:r>
              <a:rPr lang="en-US" dirty="0" smtClean="0"/>
              <a:t>Then (past)</a:t>
            </a:r>
          </a:p>
          <a:p>
            <a:pPr lvl="2"/>
            <a:r>
              <a:rPr lang="en-US" dirty="0" smtClean="0"/>
              <a:t>Non-indicative moods</a:t>
            </a:r>
          </a:p>
          <a:p>
            <a:pPr lvl="3"/>
            <a:r>
              <a:rPr lang="en-US" dirty="0" smtClean="0"/>
              <a:t>Present/concurrent</a:t>
            </a:r>
          </a:p>
          <a:p>
            <a:pPr lvl="3"/>
            <a:r>
              <a:rPr lang="en-US" dirty="0" smtClean="0"/>
              <a:t>Prior/earlier</a:t>
            </a:r>
          </a:p>
          <a:p>
            <a:pPr lvl="1"/>
            <a:r>
              <a:rPr lang="en-US" dirty="0" smtClean="0"/>
              <a:t>Aspect?</a:t>
            </a:r>
          </a:p>
          <a:p>
            <a:pPr lvl="2"/>
            <a:r>
              <a:rPr lang="en-US" dirty="0" smtClean="0"/>
              <a:t>Always aoristic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638800"/>
          </a:xfrm>
        </p:spPr>
        <p:txBody>
          <a:bodyPr/>
          <a:lstStyle/>
          <a:p>
            <a:r>
              <a:rPr lang="en-US" dirty="0" smtClean="0"/>
              <a:t>Present tense</a:t>
            </a:r>
          </a:p>
          <a:p>
            <a:pPr lvl="1"/>
            <a:r>
              <a:rPr lang="en-US" dirty="0" smtClean="0"/>
              <a:t>Time?</a:t>
            </a:r>
          </a:p>
          <a:p>
            <a:pPr lvl="2"/>
            <a:r>
              <a:rPr lang="en-US" dirty="0"/>
              <a:t>For indicative moods</a:t>
            </a:r>
          </a:p>
          <a:p>
            <a:pPr lvl="3"/>
            <a:r>
              <a:rPr lang="en-US" dirty="0" smtClean="0"/>
              <a:t>Now (present)</a:t>
            </a:r>
            <a:endParaRPr lang="en-US" dirty="0"/>
          </a:p>
          <a:p>
            <a:pPr lvl="2"/>
            <a:r>
              <a:rPr lang="en-US" dirty="0"/>
              <a:t>Non-indicative moods</a:t>
            </a:r>
          </a:p>
          <a:p>
            <a:pPr lvl="3"/>
            <a:r>
              <a:rPr lang="en-US" dirty="0" smtClean="0"/>
              <a:t>Present/concurrent</a:t>
            </a:r>
          </a:p>
          <a:p>
            <a:pPr lvl="1"/>
            <a:r>
              <a:rPr lang="en-US" dirty="0"/>
              <a:t>Aspect?</a:t>
            </a:r>
          </a:p>
          <a:p>
            <a:pPr lvl="2"/>
            <a:r>
              <a:rPr lang="en-US" dirty="0"/>
              <a:t>Always “imperfective”</a:t>
            </a:r>
          </a:p>
          <a:p>
            <a:r>
              <a:rPr lang="en-US" dirty="0" smtClean="0"/>
              <a:t>Imperfect tense (always indic.)</a:t>
            </a:r>
          </a:p>
          <a:p>
            <a:pPr lvl="1"/>
            <a:r>
              <a:rPr lang="en-US" dirty="0"/>
              <a:t>Time?</a:t>
            </a:r>
          </a:p>
          <a:p>
            <a:pPr lvl="2"/>
            <a:r>
              <a:rPr lang="en-US" dirty="0" smtClean="0"/>
              <a:t>Then (past)</a:t>
            </a:r>
          </a:p>
          <a:p>
            <a:pPr lvl="1"/>
            <a:r>
              <a:rPr lang="en-US" dirty="0" smtClean="0"/>
              <a:t>Aspect</a:t>
            </a:r>
            <a:r>
              <a:rPr lang="en-US" dirty="0"/>
              <a:t>?</a:t>
            </a:r>
          </a:p>
          <a:p>
            <a:pPr lvl="2"/>
            <a:r>
              <a:rPr lang="en-US" dirty="0" smtClean="0"/>
              <a:t>Always “imperfective”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pg-Grek" dirty="0"/>
              <a:t>λαλῶμεν ἑλληνιστί· </a:t>
            </a:r>
            <a:r>
              <a:rPr lang="cpg-Grek" dirty="0" smtClean="0"/>
              <a:t>σχετικαὶ ἀντωνυμίαι (</a:t>
            </a:r>
            <a:r>
              <a:rPr lang="en-US" dirty="0" smtClean="0"/>
              <a:t>rel. pronouns)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" dirty="0" smtClean="0"/>
              <a:t>τίς ἐστιν αὕτη; (</a:t>
            </a:r>
            <a:r>
              <a:rPr lang="en-US" dirty="0" smtClean="0"/>
              <a:t>Who is she?)</a:t>
            </a:r>
          </a:p>
          <a:p>
            <a:r>
              <a:rPr lang="cpg-Grek" dirty="0" smtClean="0"/>
              <a:t>αὕτη ἐστιν ἡ γυνὴ ἣ τὸν παῖδα ἐλύσατο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10366" y="3844636"/>
            <a:ext cx="2386497" cy="1908453"/>
            <a:chOff x="3549634" y="3617419"/>
            <a:chExt cx="2386497" cy="1908453"/>
          </a:xfrm>
        </p:grpSpPr>
        <p:pic>
          <p:nvPicPr>
            <p:cNvPr id="7" name="Picture 6" descr="Jolly Roger - Wikipedia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166" y="3617419"/>
              <a:ext cx="1207965" cy="8647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34" y="3889231"/>
              <a:ext cx="2182188" cy="1636641"/>
            </a:xfrm>
            <a:prstGeom prst="rect">
              <a:avLst/>
            </a:prstGeom>
          </p:spPr>
        </p:pic>
      </p:grpSp>
      <p:pic>
        <p:nvPicPr>
          <p:cNvPr id="9" name="Picture 8" descr="File:A Nice Cartoon Businesswoman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84" y="2682093"/>
            <a:ext cx="1977093" cy="3761819"/>
          </a:xfrm>
          <a:prstGeom prst="rect">
            <a:avLst/>
          </a:prstGeom>
        </p:spPr>
      </p:pic>
      <p:pic>
        <p:nvPicPr>
          <p:cNvPr id="11" name="Picture 10" descr="LIFE, UNWOUND: THEN THEY FLY | Susan Lebel Young: Author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90" y="3507287"/>
            <a:ext cx="2367700" cy="271233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08830" y="2389497"/>
            <a:ext cx="3510951" cy="4287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pg-Grek" dirty="0"/>
              <a:t>λαλῶμεν ἑλληνιστί· </a:t>
            </a:r>
            <a:r>
              <a:rPr lang="cpg-Grek" dirty="0" smtClean="0"/>
              <a:t>σχετικαὶ ἀντωνυμίαι (</a:t>
            </a:r>
            <a:r>
              <a:rPr lang="en-US" dirty="0" smtClean="0"/>
              <a:t>rel. pronouns)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" dirty="0" smtClean="0"/>
              <a:t>τίς ἐστιν οὗτος; (</a:t>
            </a:r>
            <a:r>
              <a:rPr lang="en-US" dirty="0" smtClean="0"/>
              <a:t>Who is he?)</a:t>
            </a:r>
          </a:p>
          <a:p>
            <a:r>
              <a:rPr lang="cpg-Grek" dirty="0"/>
              <a:t>οὗτος</a:t>
            </a:r>
            <a:r>
              <a:rPr lang="cpg-Grek" dirty="0" smtClean="0"/>
              <a:t> ἐστιν ὁ ἀνὴρ </a:t>
            </a:r>
            <a:r>
              <a:rPr lang="en-US" dirty="0" smtClean="0"/>
              <a:t>_____</a:t>
            </a:r>
            <a:r>
              <a:rPr lang="cpg-Grek" dirty="0" smtClean="0"/>
              <a:t> τὸν παῖδα </a:t>
            </a:r>
            <a:r>
              <a:rPr lang="cpg-Grek" dirty="0"/>
              <a:t>ἐλύσατο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10366" y="3844636"/>
            <a:ext cx="2386497" cy="1908453"/>
            <a:chOff x="3549634" y="3617419"/>
            <a:chExt cx="2386497" cy="1908453"/>
          </a:xfrm>
        </p:grpSpPr>
        <p:pic>
          <p:nvPicPr>
            <p:cNvPr id="7" name="Picture 6" descr="Jolly Roger - Wikipedia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166" y="3617419"/>
              <a:ext cx="1207965" cy="8647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34" y="3889231"/>
              <a:ext cx="2182188" cy="1636641"/>
            </a:xfrm>
            <a:prstGeom prst="rect">
              <a:avLst/>
            </a:prstGeom>
          </p:spPr>
        </p:pic>
      </p:grpSp>
      <p:pic>
        <p:nvPicPr>
          <p:cNvPr id="11" name="Picture 10" descr="LIFE, UNWOUND: THEN THEY FLY | Susan Lebel Young: Author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90" y="3507287"/>
            <a:ext cx="2367700" cy="2712338"/>
          </a:xfrm>
          <a:prstGeom prst="rect">
            <a:avLst/>
          </a:prstGeom>
        </p:spPr>
      </p:pic>
      <p:pic>
        <p:nvPicPr>
          <p:cNvPr id="4" name="Picture 3" descr="Clipart - African Man Says Hell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508" y="2854621"/>
            <a:ext cx="1855121" cy="336500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08830" y="2389497"/>
            <a:ext cx="3510951" cy="4287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/>
              <p14:cNvContentPartPr/>
              <p14:nvPr/>
            </p14:nvContentPartPr>
            <p14:xfrm>
              <a:off x="3377479" y="2471298"/>
              <a:ext cx="988200" cy="1015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7399" y="2457978"/>
                <a:ext cx="100872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/>
          <p:cNvGrpSpPr/>
          <p:nvPr/>
        </p:nvGrpSpPr>
        <p:grpSpPr>
          <a:xfrm>
            <a:off x="2771599" y="1428738"/>
            <a:ext cx="8129880" cy="2046240"/>
            <a:chOff x="2771599" y="1428738"/>
            <a:chExt cx="8129880" cy="20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/>
                <p14:cNvContentPartPr/>
                <p14:nvPr/>
              </p14:nvContentPartPr>
              <p14:xfrm>
                <a:off x="8099599" y="1428738"/>
                <a:ext cx="2801880" cy="72684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85199" y="1420818"/>
                  <a:ext cx="281952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Ink 21"/>
                <p14:cNvContentPartPr/>
                <p14:nvPr/>
              </p14:nvContentPartPr>
              <p14:xfrm>
                <a:off x="2771599" y="2554098"/>
                <a:ext cx="1208520" cy="920880"/>
              </p14:xfrm>
            </p:contentPart>
          </mc:Choice>
          <mc:Fallback>
            <p:pic>
              <p:nvPicPr>
                <p:cNvPr id="22" name="Ink 2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52879" y="2543298"/>
                  <a:ext cx="1231200" cy="9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0" name="Ink 29"/>
                <p14:cNvContentPartPr/>
                <p14:nvPr/>
              </p14:nvContentPartPr>
              <p14:xfrm>
                <a:off x="4195399" y="2563458"/>
                <a:ext cx="1091160" cy="390240"/>
              </p14:xfrm>
            </p:contentPart>
          </mc:Choice>
          <mc:Fallback>
            <p:pic>
              <p:nvPicPr>
                <p:cNvPr id="30" name="Ink 29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85319" y="2542578"/>
                  <a:ext cx="11221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0" name="Ink 39"/>
                <p14:cNvContentPartPr/>
                <p14:nvPr/>
              </p14:nvContentPartPr>
              <p14:xfrm>
                <a:off x="4882999" y="1629618"/>
                <a:ext cx="2934360" cy="745200"/>
              </p14:xfrm>
            </p:contentPart>
          </mc:Choice>
          <mc:Fallback>
            <p:pic>
              <p:nvPicPr>
                <p:cNvPr id="40" name="Ink 39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71839" y="1614498"/>
                  <a:ext cx="2957760" cy="77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24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pg-Grek" dirty="0"/>
              <a:t>λαλῶμεν ἑλληνιστί· </a:t>
            </a:r>
            <a:r>
              <a:rPr lang="cpg-Grek" dirty="0" smtClean="0"/>
              <a:t>σχετικαὶ ἀντωνυμίαι (</a:t>
            </a:r>
            <a:r>
              <a:rPr lang="en-US" dirty="0" smtClean="0"/>
              <a:t>rel. pronouns)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" dirty="0" smtClean="0"/>
              <a:t>τίς ἐστιν </a:t>
            </a:r>
            <a:r>
              <a:rPr lang="cpg-Grek" dirty="0"/>
              <a:t>αὕτη</a:t>
            </a:r>
            <a:r>
              <a:rPr lang="cpg-Grek" dirty="0" smtClean="0"/>
              <a:t>;</a:t>
            </a:r>
            <a:r>
              <a:rPr lang="en-US" dirty="0" smtClean="0"/>
              <a:t> (Who is she?)</a:t>
            </a:r>
          </a:p>
          <a:p>
            <a:r>
              <a:rPr lang="cpg-Grek" dirty="0" smtClean="0"/>
              <a:t>αὕτη ἐστιν ἡ παῖς </a:t>
            </a:r>
            <a:r>
              <a:rPr lang="cpg-Grek-GR" dirty="0" smtClean="0"/>
              <a:t>___</a:t>
            </a:r>
            <a:r>
              <a:rPr lang="cpg-Grek" dirty="0" smtClean="0"/>
              <a:t> </a:t>
            </a:r>
            <a:r>
              <a:rPr lang="cpg-Grek" dirty="0" smtClean="0"/>
              <a:t>ὁ </a:t>
            </a:r>
            <a:r>
              <a:rPr lang="cpg-Grek-GR" dirty="0" smtClean="0"/>
              <a:t>ἀ</a:t>
            </a:r>
            <a:r>
              <a:rPr lang="cpg-Grek" dirty="0" smtClean="0"/>
              <a:t>ν</a:t>
            </a:r>
            <a:r>
              <a:rPr lang="cpg-Grek-GR" dirty="0" smtClean="0"/>
              <a:t>ὴ</a:t>
            </a:r>
            <a:r>
              <a:rPr lang="cpg-Grek" dirty="0" smtClean="0"/>
              <a:t>ρ </a:t>
            </a:r>
            <a:r>
              <a:rPr lang="cpg-Grek" dirty="0"/>
              <a:t>ἐλύσατο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10366" y="3844636"/>
            <a:ext cx="2386497" cy="1908453"/>
            <a:chOff x="3549634" y="3617419"/>
            <a:chExt cx="2386497" cy="1908453"/>
          </a:xfrm>
        </p:grpSpPr>
        <p:pic>
          <p:nvPicPr>
            <p:cNvPr id="7" name="Picture 6" descr="Jolly Roger - Wikipedia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166" y="3617419"/>
              <a:ext cx="1207965" cy="8647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34" y="3889231"/>
              <a:ext cx="2182188" cy="1636641"/>
            </a:xfrm>
            <a:prstGeom prst="rect">
              <a:avLst/>
            </a:prstGeom>
          </p:spPr>
        </p:pic>
      </p:grpSp>
      <p:pic>
        <p:nvPicPr>
          <p:cNvPr id="4" name="Picture 3" descr="Clipart - African Man Says Hell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20" y="2854621"/>
            <a:ext cx="1855121" cy="3365004"/>
          </a:xfrm>
          <a:prstGeom prst="rect">
            <a:avLst/>
          </a:prstGeom>
        </p:spPr>
      </p:pic>
      <p:pic>
        <p:nvPicPr>
          <p:cNvPr id="6" name="Picture 5" descr="Free vector graphic: Girl, People, Woman, Happy - Free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49" y="3544849"/>
            <a:ext cx="2414985" cy="286456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684143" y="2820823"/>
            <a:ext cx="3036500" cy="3959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3931159" y="2545458"/>
              <a:ext cx="369720" cy="2527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9639" y="2528538"/>
                <a:ext cx="397800" cy="27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/>
          <p:cNvGrpSpPr/>
          <p:nvPr/>
        </p:nvGrpSpPr>
        <p:grpSpPr>
          <a:xfrm>
            <a:off x="2386039" y="1356738"/>
            <a:ext cx="8393400" cy="2132280"/>
            <a:chOff x="2386039" y="1356738"/>
            <a:chExt cx="8393400" cy="21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" name="Ink 15"/>
                <p14:cNvContentPartPr/>
                <p14:nvPr/>
              </p14:nvContentPartPr>
              <p14:xfrm>
                <a:off x="2386039" y="2514858"/>
                <a:ext cx="1894680" cy="97416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77399" y="2503338"/>
                  <a:ext cx="1920960" cy="10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6" name="Ink 25"/>
                <p14:cNvContentPartPr/>
                <p14:nvPr/>
              </p14:nvContentPartPr>
              <p14:xfrm>
                <a:off x="2991919" y="2538258"/>
                <a:ext cx="979560" cy="91800"/>
              </p14:xfrm>
            </p:contentPart>
          </mc:Choice>
          <mc:Fallback>
            <p:pic>
              <p:nvPicPr>
                <p:cNvPr id="26" name="Ink 25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80399" y="2534658"/>
                  <a:ext cx="997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3" name="Ink 32"/>
                <p14:cNvContentPartPr/>
                <p14:nvPr/>
              </p14:nvContentPartPr>
              <p14:xfrm>
                <a:off x="7690639" y="1356738"/>
                <a:ext cx="3088800" cy="785880"/>
              </p14:xfrm>
            </p:contentPart>
          </mc:Choice>
          <mc:Fallback>
            <p:pic>
              <p:nvPicPr>
                <p:cNvPr id="33" name="Ink 3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78399" y="1342704"/>
                  <a:ext cx="3121560" cy="820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7" name="Ink 36"/>
                <p14:cNvContentPartPr/>
                <p14:nvPr/>
              </p14:nvContentPartPr>
              <p14:xfrm>
                <a:off x="4984519" y="1496418"/>
                <a:ext cx="2412000" cy="446400"/>
              </p14:xfrm>
            </p:contentPart>
          </mc:Choice>
          <mc:Fallback>
            <p:pic>
              <p:nvPicPr>
                <p:cNvPr id="37" name="Ink 36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68319" y="1483458"/>
                  <a:ext cx="24397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8" name="Ink 37"/>
                <p14:cNvContentPartPr/>
                <p14:nvPr/>
              </p14:nvContentPartPr>
              <p14:xfrm>
                <a:off x="4275679" y="1792338"/>
                <a:ext cx="800640" cy="974160"/>
              </p14:xfrm>
            </p:contentPart>
          </mc:Choice>
          <mc:Fallback>
            <p:pic>
              <p:nvPicPr>
                <p:cNvPr id="38" name="Ink 37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63799" y="1780458"/>
                  <a:ext cx="824760" cy="9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" name="Ink 8"/>
                <p14:cNvContentPartPr/>
                <p14:nvPr/>
              </p14:nvContentPartPr>
              <p14:xfrm>
                <a:off x="4489560" y="1943280"/>
                <a:ext cx="438480" cy="63504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80200" y="1933920"/>
                  <a:ext cx="457200" cy="65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681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</a:spPr>
      <a:bodyPr wrap="none" rtlCol="0">
        <a:spAutoFit/>
      </a:bodyPr>
      <a:lstStyle>
        <a:defPPr>
          <a:defRPr sz="3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4"/>
        </a:fontRef>
      </a: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greek_101-102</Template>
  <TotalTime>1383</TotalTime>
  <Words>416</Words>
  <Application>Microsoft Office PowerPoint</Application>
  <PresentationFormat>Widescreen</PresentationFormat>
  <Paragraphs>129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Gill Sans MT</vt:lpstr>
      <vt:lpstr>Wingdings</vt:lpstr>
      <vt:lpstr>grk101-102</vt:lpstr>
      <vt:lpstr>CH13, Imperfect Tense, Relative Prons.</vt:lpstr>
      <vt:lpstr>Παρατακτικὸς χρόνος</vt:lpstr>
      <vt:lpstr>Παρατακτικὸς χρόνος, Stem Formation</vt:lpstr>
      <vt:lpstr>Παρατακτικὸς χρόνος, Endings (λείπω)</vt:lpstr>
      <vt:lpstr>λαλῶμεν ἑλληνιστί· ῥήματα ἐν τῷ παρατακτικῷ</vt:lpstr>
      <vt:lpstr>Aorist, Present, Imperfect — Time and Aspect</vt:lpstr>
      <vt:lpstr>λαλῶμεν ἑλληνιστί· σχετικαὶ ἀντωνυμίαι (rel. pronouns)</vt:lpstr>
      <vt:lpstr>λαλῶμεν ἑλληνιστί· σχετικαὶ ἀντωνυμίαι (rel. pronouns)</vt:lpstr>
      <vt:lpstr>λαλῶμεν ἑλληνιστί· σχετικαὶ ἀντωνυμίαι (rel. pronouns)</vt:lpstr>
      <vt:lpstr>λαλῶμεν ἑλληνιστί· σχετικαὶ ἀντωνυμίαι (rel. pronouns)</vt:lpstr>
      <vt:lpstr>PowerPoint Presentation</vt:lpstr>
      <vt:lpstr>λαλῶμεν ἑλληνιστί! — Relative Pronoun</vt:lpstr>
      <vt:lpstr>λαλῶμεν ἑλληνιστί!</vt:lpstr>
      <vt:lpstr>λαλῶμεν ἑλληνιστί!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Scholtz</dc:creator>
  <cp:lastModifiedBy>Scholtz, Andrew</cp:lastModifiedBy>
  <cp:revision>99</cp:revision>
  <cp:lastPrinted>2019-10-14T14:47:21Z</cp:lastPrinted>
  <dcterms:created xsi:type="dcterms:W3CDTF">2011-01-27T16:09:26Z</dcterms:created>
  <dcterms:modified xsi:type="dcterms:W3CDTF">2021-11-12T19:57:52Z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TC103628881033</vt:lpwstr>
  </property>
</Properties>
</file>