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277" r:id="rId2"/>
    <p:sldId id="279" r:id="rId3"/>
    <p:sldId id="278" r:id="rId4"/>
    <p:sldId id="280" r:id="rId5"/>
    <p:sldId id="276" r:id="rId6"/>
    <p:sldId id="268" r:id="rId7"/>
    <p:sldId id="285" r:id="rId8"/>
    <p:sldId id="274" r:id="rId9"/>
    <p:sldId id="269" r:id="rId10"/>
    <p:sldId id="275" r:id="rId11"/>
    <p:sldId id="282" r:id="rId12"/>
    <p:sldId id="281" r:id="rId13"/>
    <p:sldId id="283" r:id="rId14"/>
    <p:sldId id="284" r:id="rId15"/>
    <p:sldId id="271" r:id="rId16"/>
    <p:sldId id="270" r:id="rId17"/>
    <p:sldId id="262" r:id="rId18"/>
    <p:sldId id="273" r:id="rId19"/>
    <p:sldId id="267" r:id="rId20"/>
    <p:sldId id="265" r:id="rId21"/>
    <p:sldId id="266" r:id="rId2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964" autoAdjust="0"/>
    <p:restoredTop sz="96395" autoAdjust="0"/>
  </p:normalViewPr>
  <p:slideViewPr>
    <p:cSldViewPr snapToGrid="0" showGuides="1">
      <p:cViewPr varScale="1">
        <p:scale>
          <a:sx n="111" d="100"/>
          <a:sy n="111" d="100"/>
        </p:scale>
        <p:origin x="1254" y="114"/>
      </p:cViewPr>
      <p:guideLst/>
    </p:cSldViewPr>
  </p:slideViewPr>
  <p:outlineViewPr>
    <p:cViewPr>
      <p:scale>
        <a:sx n="33" d="100"/>
        <a:sy n="33" d="100"/>
      </p:scale>
      <p:origin x="0" y="-818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81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337"/>
            <a:ext cx="3037840" cy="4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337"/>
            <a:ext cx="3037840" cy="4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7EE19400-2304-4D5E-9E30-CFBAB879F5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6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9T18:20:15.0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2982B4-B933-4714-9129-3F8BB67C6796}" emma:medium="tactile" emma:mode="ink">
          <msink:context xmlns:msink="http://schemas.microsoft.com/ink/2010/main" type="inkDrawing" rotatedBoundingBox="3387,7413 9441,7256 9450,7611 3397,7768" semanticType="callout" shapeName="Other">
            <msink:sourceLink direction="with" ref="{056E7048-5037-4D21-934A-04A323BCC71D}"/>
            <msink:sourceLink direction="with" ref="{89056B28-F06D-416C-8424-0DE410DBCC5C}"/>
          </msink:context>
        </emma:interpretation>
      </emma:emma>
    </inkml:annotationXML>
    <inkml:trace contextRef="#ctx0" brushRef="#br0">1 424 279 0,'3'2'326'0,"0"0"30"16,-2-2-44-16,-1 0-68 0,3 0-61 15,-3 0-46-15,0 0-25 0,0 0-21 16,0 0-16-16,0 0-13 0,0 0-4 16,2 0 1-16,-2 0-3 0,0 0-1 15,0 0 5-15,0-2 4 0,0 2 2 16,0 0 0-16,0 0-2 16,0 0-8-16,0 0-9 0,2 0-10 15,-2 0-12-15,3 0-7 0,1-2-5 16,1 2-3-16,-1-2-1 0,6-2 0 15,-2 0 1-15,3-2 1 0,1-3 2 16,2 1 1-16,4-3-2 0,0-2-2 16,5 2-2-16,-1-7-3 0,1 0-4 15,6-3-1-15,-1 1 0 16,3-1 2-16,-2 3 2 0,5 0-2 16,-4 2 0-16,-1 5 1 0,1 2-1 15,-5 4 0-15,-3 4 1 0,1 1-3 16,-5 1 5-16,-2 4 0 0,-5-1 3 15,-1 1 1-15,-2 4 5 0,-1-3-1 16,-3 2 1-16,3 0-3 16,-4 0-3-16,1-2-1 0,1 3-4 15,-1-5-2-15,3 1-1 0,-2 2 2 16,4-4 3-16,-1 0-1 0,2 1 1 16,1-2 2-16,5 0 2 0,-2-2-1 15,4 0-3-15,0-2 2 0,2 0-1 16,1-2-1-16,-1 0 0 0,2-5-1 15,3 2-1-15,1-4 2 16,-1 1-2-16,-1-2-3 0,1 0 1 16,-2 4-1-16,-2-3 0 0,-2 7 0 15,-1-2-1-15,-3 6-8 0,3 0 3 16,-6 4 6-16,2 2 4 0,2 2 1 16,-5 5 2-16,3-1 8 15,-3 2-1-15,3 1-5 0,-2-3-1 16,2 0-4-16,-2-2 2 0,2-1 1 15,5-2 1-15,0-1 1 0,2-4 2 16,2-4 2-16,4 0-1 16,1-4-2-16,2-2-4 0,3-2-2 0,0-1-3 15,1 0 2-15,3-2-2 16,-4 1 0-16,4 0 2 0,-3 2 1 16,-2 0 0-16,-1 1-3 0,-2 4-1 15,1 2-2-15,-5 0 0 0,0 3 4 16,-2 0-1-16,-4 1 2 0,2 1 1 15,-5 2 0-15,2 0 1 0,-2 0-1 16,2-1 0-16,0-1 1 16,0 0-1-16,3-2 1 0,-1 0 0 15,3 0-2-15,-1 0 0 0,0-2-2 16,4 0 0-16,-1-1 7 0,2 3-4 16,1-1-4-16,-2 1 2 0,4 0-2 15,-1 1-2-15,1 2-5 0,4 1 2 16,-2 0 4-16,2 0 0 0,2-2 1 15,-1 2 0-15,5-4 0 16,0 0 0-16,5-4 1 0,-1-2 1 16,3-2 3-16,0-4-3 0,3-3 2 15,2-3 1-15,-1-1-3 0,-2 1-2 16,3-3 0-16,-4 5 1 0,-3 0 0 16,-5 4-1-16,-3 1 0 0,-5 6 2 15,-2 3-1-15,-7 2 1 0,0 4 2 16,-2 4 0-16,-3 0 2 15,-2 3 1-15,-1 4 2 0,-1 1-6 16,0 1 4-16,-1-1-3 0,1-2 1 16,1 3-1-16,4-5-1 0,2 0 1 15,1-4-4-15,1-1 0 0,6-5 0 16,1-4 0-16,3-1 0 0,1-5 2 16,5-2-2-16,-1 0 0 15,3 0 0-15,-2 0 0 0,2 0 0 16,-3-1-2-16,0 1 1 0,1 0-2 15,-2 2 1-15,-4-1 2 0,1 4 0 16,2 0 0-16,-2 1 2 0,-2 4-2 16,-1 0 3-16,2 0-3 0,-4 4 0 15,1-1 0-15,-4 1-2 0,1 3 2 16,-3 0 0-16,0 1 0 16,-2 0 0-16,-1 0 0 0,2 2 2 15,-5 3 1-15,4-3-2 0,1 0-1 16,-1-4-1-16,4 2 1 0,0-3 0 15,2-4-2-15,3-2-2 0,2-4 3 16,3 0 0-16,1-4 1 0,1-3-1 16,-1-1-2-16,4 2 2 15,-4-4 0-15,3 0 1 0,0 3-3 16,-2-2 2-16,-2 2 2 0,1 2-2 16,-2 0 1-16,0 2-4 0,-4 3-4 15,-2 1-2-15,-4 3-4 0,-5 2 1 16,-3 3 3-16,-4 5 1 0,-4 1 7 15,-4 2 5-15,-1 5 5 16,-4-2 1-16,-4 7 1 0,1-5 0 16,-1 3 0-16,-1-5-2 0,3 1-1 15,2-4-2-15,0 1-1 0,2-5-3 16,3 1 4-16,6-4 0 0,0-5-2 16,3 0 2-16,7-5 0 0,2-6 1 15,3-1 0-15,7-4-3 16,0-3-1-16,1 1-1 0,4-3-1 15,-2 1-1-15,4 1-1 0,-2 1 1 16,0 0-1-16,-2 4 0 0,1 1 1 16,-5 3 1-16,-1 4 1 0,-6 3-2 15,0 3 0-15,-5 1 0 0,-2 3 1 16,-2 2 1-16,-2 2 3 16,-6 1 1-16,2 1-1 0,-3 2 1 15,-3 0-1-15,0-2-1 0,3 4-3 16,-4-3 0-16,1 1 1 0,1 0 1 15,-1-1-2-15,1 2 0 0,1-4 0 16,0 1 0-16,-1 0 2 0,2-1-2 16,-1-1 0-16,0-2-2 15,3 0 2-15,-2 0-2 0,2-2 1 16,-2-2 1-16,1 2 0 0,-1-2-2 16,-2 0 1-16,0-2 0 0,-1 2 1 15,-2-2-2-15,1 2-1 0,-3-2-1 16,0 0 2-16,0 2-1 0,2 2-3 15,-2 0 3-15,-2 3-3 16,2-1-4-16,-3 2-11 0,1 2-28 16,0 0-50-16,-3 1-108 0,1-4-213 15,-3 2-110-15,3-7-49 0,0-2-4 16,-2-2 34-16,2-8 100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9T18:22:16.4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FC8423-A661-4D26-958C-31312291E501}" emma:medium="tactile" emma:mode="ink">
          <msink:context xmlns:msink="http://schemas.microsoft.com/ink/2010/main" type="inkDrawing" rotatedBoundingBox="5446,13436 28692,11267 28810,12525 5563,14694" semanticType="callout" shapeName="Other">
            <msink:sourceLink direction="with" ref="{B2F2F7AB-6EF6-487F-B9D3-BA60A6B6BD77}"/>
            <msink:sourceLink direction="with" ref="{056E7048-5037-4D21-934A-04A323BCC71D}"/>
          </msink:context>
        </emma:interpretation>
      </emma:emma>
    </inkml:annotationXML>
    <inkml:trace contextRef="#ctx0" brushRef="#br0">0 2767 264 0,'15'-10'502'0,"3"-3"41"0,-4 1 22 16,4 0-16-16,1-3-245 0,3 4-142 15,8-4-75-15,3 1-41 16,8 0-21-16,7 1-12 0,8-2-5 16,6-3-3-16,8 2-3 0,2 1-1 15,9-2 2-15,3-1 2 0,5-3-1 16,3 1-1-16,5-5 12 0,3 1 19 15,7-2 15-15,4-5 11 0,2 0 8 16,2 1 5-16,8-1-3 0,-1 3-10 16,7-1-7-16,0 1-2 15,9 0-2-15,1 1-3 0,1 5-2 16,2-1-4-16,5 5-7 0,-2 1-8 16,2 1-6-16,4 3-5 0,-2-2-7 15,2 1-1-15,4-1 0 0,-2-1 2 16,-2 1-2-16,4 1 0 0,1-5 1 15,-2 4-1-15,5-4-3 0,1 0 3 16,3 1 0-16,1 0-1 0,0 1 3 16,5 2 3-16,-2 0 9 0,4 4 1 15,-1 7 12-15,0-1 8 0,-4 7 9 16,1 4-4-16,-2 4 2 16,-2 7-2-16,0 1-5 0,3 4-7 15,1 5-4-15,-1-1-7 0,1 4-7 16,2-1-2-16,0-3-6 0,1 1-4 15,-3-2 3-15,4-7-2 0,-1 1 1 16,-1-5-3-16,1-2-2 0,1-4 1 16,2-2 5-16,-2 0 0 0,2-3-4 15,-2 1 5-15,2 0-1 0,-4-3-3 16,4 4-2-16,-6-1-2 0,-1 2 3 16,-2-1 1-16,-5 1-1 15,0 0 2-15,2 2-1 0,-5-4 3 16,2 1 7-16,1 0 8 0,-6-2 7 15,6 2 7-15,-3-4 3 0,-2 2 1 16,2-3-1-16,-2-3-7 0,1-1-4 16,-2-1-1-16,3-3-4 0,2-3-4 15,0 1-5-15,2-5-5 16,1 0 0-16,-1-2-2 0,2-1 1 0,-2 1-1 16,1-1-1-16,-1 0 5 0,-1 0-4 15,-3-1-1-15,3 2 3 16,-4 0 2-16,3 0 4 0,-7-1 6 15,1 1 1-15,-3 3-1 0,1-2-4 16,-4 0-3-16,1-1-4 0,5 1-2 16,0 0-1-16,5-1-3 0,-4-1 0 15,3 0-3-15,3-1-5 0,-1-1-2 16,-2 0 3-16,3-3 5 0,-1 3-1 16,-3 0 1-16,-1-1 8 15,-8 1-3-15,2-3-4 0,-8 3-3 16,1 0-3-16,-1-3 6 0,-4 0-3 15,0 0-2-15,-1-4 1 0,0-2 1 16,0 1 1-16,-3-7-3 0,-2 0 4 16,-1-3-1-16,1-3 2 0,-4 0-1 15,2-4 1-15,1 0-3 0,-5 1-4 16,1-3 1-16,-3 2-2 16,-2 0 1-16,-7-3 1 0,2 6 1 15,-6-3 2-15,0 3 4 0,-6-2 0 16,-3 4 0-16,-4 0 0 0,-4 1-3 15,-5 2-1-15,-8 1 0 0,-5 3-3 16,-8 2 0-16,-5 3 6 0,-8 1 0 16,-7 3 2-16,-2 3-2 0,-6 2 0 15,-2-1-2-15,-6 5-7 16,-1 0 3-16,-3 1 0 0,-4 2 3 16,1 4-3-16,-2 0 2 0,1-3 1 15,3 3 0-15,-1 0-1 0,4 0 2 16,2-1 0-16,1 0 2 0,-2 0 1 15,5 1-1-15,1-2 4 0,-7 3-5 16,7-3 1-16,-4 0 4 16,1 2-4-16,-1 0 1 0,1-2-4 0,1 2 3 15,-2-2-4-15,1-1-3 16,-1 3 2-16,-3 0 1 0,-1 0 0 16,-2-1 1-16,-7 5 0 0,0 1 3 15,-6-1-2-15,-1 0-1 0,-6 1-2 16,2 2-10-16,-1 1-16 15,-4 0-42-15,2-3-63 0,-1 3-109 16,-6 0-199-16,1-1-226 0,-5 1-105 16,-7-5-27-16,-4-3 29 0,-4-2 89 15,-9-4 192-15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9T18:20:18.5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395F73-C313-4A47-A462-1BAFA72A0D7B}" emma:medium="tactile" emma:mode="ink">
          <msink:context xmlns:msink="http://schemas.microsoft.com/ink/2010/main" type="writingRegion" rotatedBoundingBox="2517,4565 13957,2730 14316,4971 2876,6807"/>
        </emma:interpretation>
      </emma:emma>
    </inkml:annotationXML>
    <inkml:traceGroup>
      <inkml:annotationXML>
        <emma:emma xmlns:emma="http://www.w3.org/2003/04/emma" version="1.0">
          <emma:interpretation id="{66BC433E-8DFD-4373-BAE9-E323983DD27A}" emma:medium="tactile" emma:mode="ink">
            <msink:context xmlns:msink="http://schemas.microsoft.com/ink/2010/main" type="paragraph" rotatedBoundingBox="2517,4565 13957,2730 14316,4971 2876,6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2CC54B-0E6A-49E1-9122-050749D596EE}" emma:medium="tactile" emma:mode="ink">
              <msink:context xmlns:msink="http://schemas.microsoft.com/ink/2010/main" type="line" rotatedBoundingBox="2517,4565 13957,2730 14316,4971 2876,6807"/>
            </emma:interpretation>
          </emma:emma>
        </inkml:annotationXML>
        <inkml:traceGroup>
          <inkml:annotationXML>
            <emma:emma xmlns:emma="http://www.w3.org/2003/04/emma" version="1.0">
              <emma:interpretation id="{0A937766-CA84-4D2C-8280-71A1A57C2E4C}" emma:medium="tactile" emma:mode="ink">
                <msink:context xmlns:msink="http://schemas.microsoft.com/ink/2010/main" type="inkWord" rotatedBoundingBox="2517,4565 6422,3938 6731,5863 2825,64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 1300 75 0,'-2'6'381'0,"2"-2"56"16,-2 3 42-16,2-6-16 0,-2 4-80 15,2-4-81-15,0-1-45 16,0 2-18-16,-3-2-5 0,3 0-5 16,0 0-11-16,0-2-7 0,0 2-11 15,0-1-16-15,3-5-16 0,-3-1-17 16,2-3-17-16,0-4-17 0,3-6-15 15,2-4-12-15,1-4-15 0,2-9-14 16,1-6-11-16,5-9-14 0,2-9-9 16,0-6-11-16,5-13-5 15,2-4-6-15,2-9-3 0,-2-4 1 0,4 0 0 16,-2 3-3-16,-2 7 0 16,0 8 2-16,-5 11-1 0,-2 11-5 15,-4 12-1-15,-5 11-3 0,2 10-2 16,-4 9-5-16,0 15 3 0,0 16 0 15,0 13 6-15,-3 17 6 0,5 9 2 16,1 13 2-16,1 7-1 0,0 7 0 16,5 3-3-16,2 0 1 15,-3 1 3-15,2-4 1 0,-1-9-2 16,-2-6 2-16,-2-7 0 0,-2-11-10 16,-2-7-19-16,-3-10-33 0,2-5-31 15,-4-6-76-15,-3-9-120 0,-5-6-183 16,-2-9-209-16,-7-6-93 0,-1-8-32 15,-6 0 42-15,-2-8 98 16,-3-2 182-16</inkml:trace>
          <inkml:trace contextRef="#ctx0" brushRef="#br0" timeOffset="437.6803">264 839 268 0,'-17'-1'574'0,"1"4"80"16,2 1 57-16,3-1 37 0,3-2-256 15,1 4-174-15,4-5-110 0,6 2-73 16,1-2-50-16,7 0-27 15,6 0-13-15,6-2-2 0,3-3-3 16,6 1-6-16,4-2-5 0,3 1-9 16,2-2 0-16,4-1-8 0,2 0-3 15,1 0-1-15,1-1 1 0,-1 0-4 16,0-2-12-16,-1-3 3 16,-2-2-7-16,-1-1-8 0,-3-1-5 15,-8 1-5-15,1-1 0 0,-5 4-3 16,-6 0 3-16,-5 3 7 0,-1 3 9 15,-6 1 11-15,-2 2 15 0,-2 1 12 16,-3 2 7-16,-1-1 4 0,-3 3 8 16,-3 3-1-16,-4-1 0 0,-2 4 3 15,0 0 15-15,-3 5 23 0,-3 3 27 16,1 2 15-16,-4 4 8 0,2 1 1 16,5 1-11-16,-3 1-24 15,6 1-29-15,1 1-20 0,5-3-16 16,-1 2-11-16,8-1-8 0,-1-3-4 15,7 1-5-15,3-3-2 0,1 0 0 16,4-1-9-16,-1-6-34 0,4 2-55 16,1-5-71-16,2 1-90 15,-4-5-177-15,-1-7-272 0,-2-3-118 16,0-4-21-16,-2-6 29 0,-2-6 65 16,-3-3 165-16</inkml:trace>
          <inkml:trace contextRef="#ctx0" brushRef="#br0" timeOffset="750.1858">1629 391 390 0,'4'2'493'0,"-4"1"58"0,-2 8 56 16,-7 2-72-16,-4 5-115 0,-4 4-59 15,-1 5-15-15,-5 5-7 16,1 5-10-16,-1 0-23 0,1 4-33 16,4-1-41-16,2-2-50 0,2-4-45 15,6-4-45-15,2-2-34 0,9-1-22 16,1-4-10-16,7-6-10 0,3-2-5 16,9-3-21-16,2-5-50 0,2-6-74 15,2-2-93-15,1-3-148 0,-3-5-284 16,-2-1-160-16,-7-7-46 15,0 0 20-15,-4-3 66 0,-1 0 134 16</inkml:trace>
          <inkml:trace contextRef="#ctx0" brushRef="#br0" timeOffset="937.2625">1925 807 440 0,'7'27'569'16,"-7"1"62"-16,0-2 48 0,0-1-67 15,0-1-221-15,-2 1-140 0,2-7-81 16,2 0-66-16,-2-2-74 0,4-3-93 16,2-3-207-16,-2-6-221 0,-3-7-117 15,2-6-60-15,-3-8-6 16,-3-7 51-16,2-9 178 0</inkml:trace>
          <inkml:trace contextRef="#ctx0" brushRef="#br0" timeOffset="2437.825">2568 916 21 0,'-18'-18'488'16,"-2"0"92"-16,-5 2 89 0,2 0 85 16,1-1-52-16,-4 1-142 15,4-3-82-15,1 3-59 0,4-2-66 16,0 0-78-16,6-3-79 0,4-1-83 16,3-3-46-16,4-3-30 0,4-5-19 15,10-4-11-15,1 0-2 16,11-3 11-16,0-1-10 0,11-2-4 0,2 1-1 15,6 1-1-15,4 2 0 16,2 3-3-16,5 5 2 0,3 6 1 16,0 7-2-16,-3 4 1 0,-4 8 2 15,-1 9-1-15,-6 8 2 0,-6 5-1 16,-8 12 3-16,-13 12 2 16,-7 9-2-16,-11 11 4 0,-14 10-4 15,-5 10 3-15,-11 3-3 0,-6 4-4 16,-5 3 0-16,-3-1 0 0,2-1 4 15,-1-4 1-15,5-7-5 0,4-5-12 16,6-9-41-16,8-8-73 0,2-6-80 16,8-11-97-16,6-3-160 15,3-10-260-15,2-7-104 0,2-9-6 16,1-9 38-16,4-9 72 0,5-7 153 16</inkml:trace>
          <inkml:trace contextRef="#ctx0" brushRef="#br0" timeOffset="2062.7815">2415 523 15 0,'4'14'408'0,"0"-1"44"0,0-1 25 16,-4 1 17-16,-1-2-154 0,-2 2-154 16,3-1-82-16,0 4-45 0,3-1-25 15,1 3-7-15,0 3 2 0,1 0 4 16,5 2 8-16,-3 3 8 16,1 5 8-16,3 4 2 0,0 2-3 15,-1 3-6-15,3 3-5 0,-2 4-2 16,-1 4-12-16,1-2-4 0,0 1-6 15,1 3-3-15,-1-4-3 0,0-1-6 16,0-4-3-16,3-5-7 0,-2-6-15 16,-1-9-24-16,0-9-53 0,-4-8-83 15,0-11-184-15,-3-8-112 16,1-10-50-16,-3-9-10 0,-2-9 33 16,-2-5 76-16</inkml:trace>
          <inkml:trace contextRef="#ctx0" brushRef="#br0" timeOffset="3000.5425">3542 600 163 0,'2'-7'516'0,"1"3"83"0,-6 1 60 15,-2 3 47-15,1 0-194 0,-6 7-163 16,2 5-98-16,-6 10-70 15,3 8-46-15,-5 5-30 0,1 10-6 16,1 8 0-16,3 2 6 0,1 2 1 16,4 3-5-16,3-1-10 0,6-5-21 15,3-2-17-15,4-6-16 0,1-2-10 16,4-10-8-16,4-6-1 0,2-7 6 16,1-11 1-16,1-10 3 0,3-13-3 15,2-11 0-15,-1-9-7 0,0-9-9 16,-5-11-9-16,-4-8-3 0,-4-5-3 15,-2-5-1-15,-8 0-12 0,-4-1-13 16,-4 4-2-16,-5 2-10 16,-5 7-1-16,-4 10-2 0,-3 9 9 15,-2 9 13-15,-3 10 10 0,-1 13 5 16,-1 8 3-16,-2 11 4 0,1 4 0 16,2 8-10-16,1 3-26 0,5 1-44 15,2 2-70-15,4-1-119 0,4-3-254 16,4-3-157-16,2-6-58 0,3-5-6 15,6-11 48-15,3-7 106 16</inkml:trace>
          <inkml:trace contextRef="#ctx0" brushRef="#br0" timeOffset="3453.4148">3997 1284 95 0,'-4'5'509'0,"-2"-2"78"16,-1 1 66-16,-1 0 57 0,0-1-130 15,1 0-174-15,-3-1-105 0,3 2-65 16,1 1-56-16,0-2-57 0,1 3-45 15,-1 1-31-15,5 1-23 16,-5 0-10-16,5 2-9 0,-2 0-4 16,2-2-4-16,1 2-31 0,1 0-65 15,2-3-142-15,-3-3-278 0,0-4-149 16,0-11-74-16,-3-5-13 16,3-6 43-16,0-11 129 0</inkml:trace>
        </inkml:traceGroup>
        <inkml:traceGroup>
          <inkml:annotationXML>
            <emma:emma xmlns:emma="http://www.w3.org/2003/04/emma" version="1.0">
              <emma:interpretation id="{DC38B13F-DC9A-4409-8387-4B8B067C9B38}" emma:medium="tactile" emma:mode="ink">
                <msink:context xmlns:msink="http://schemas.microsoft.com/ink/2010/main" type="inkWord" rotatedBoundingBox="7079,4512 8995,4204 9249,5785 7333,60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329.8644">5231 1506 323 0,'-2'6'538'0,"-1"-4"71"0,-1 2 67 16,-1-1-17-16,5-2-180 0,-2-1-136 15,4 2-79-15,3-4-40 16,2 1-31-16,8-6-27 0,6-4-18 15,6-2-8-15,9-8-12 0,5-4-27 16,11-4-31-16,3-5-23 0,4-2-24 16,1-3-38-16,3-2-40 0,-1 1-48 15,-2-2-55-15,-1 4-68 0,-1-1-104 16,-9 7-189-16,-5 1-147 16,-11 2-55-16,-3 5-3 0,-8-1 40 0,-3 3 96 15</inkml:trace>
          <inkml:trace contextRef="#ctx0" brushRef="#br0" timeOffset="5375.6577">5443 629 154 0,'0'2'480'0,"0"1"71"0,0-3 49 15,-4 1 4-15,1 1-145 0,2 3-144 16,-3 3-94-16,-2 2-64 0,-1 4-44 15,3 4-35-15,3 3-25 16,-2 2-16-16,6-1-8 0,-2 2-5 16,6-2-1-16,3 1-3 0,-2-2-2 15,3-5 1-15,5 0-4 0,-2-5 0 16,1-4 0-16,-1-3 0 0,5-5-1 16,-4-8-2-16,1-1-2 0,-2-8-2 15,-3-5-2-15,-1-1-5 0,-5-3 1 16,-5-3 1-16,-4 1-1 0,-3 3 1 15,-4-1 1-15,-5 6-4 0,-2 1 5 16,-2 3 2-16,-1 2 5 0,2 5 7 16,0 1 4-16,1 5 4 0,4 0 0 31,3 4-4-31,0 0-8 0,7 4-10 0,1 3-26 0,3 1-37 16,4 0-55-16,6 2-113 0,1-4-244 15,0-3-144-15,5-3-60 0,1-7-8 16,2-5 34-16,4-7 100 15</inkml:trace>
          <inkml:trace contextRef="#ctx0" brushRef="#br0" timeOffset="5876.0248">5801 216 287 0,'-18'4'614'0,"4"-1"76"16,2 2 46-16,2-4 26 0,3 2-260 16,5-1-193-16,7-2-122 0,3 0-65 15,10-2-44-15,7-2-22 0,9-3-10 16,5 0-14-16,4-1-11 0,4-1-19 16,4 1-25-16,-3-2-37 0,1-1-52 15,-2 4-82-15,-3-4-174 16,-6 3-205-16,-6-2-92 0,-5-2-24 15,-7 0 15-15,-6 4 65 0,-5-1 164 16</inkml:trace>
          <inkml:trace contextRef="#ctx0" brushRef="#br0" timeOffset="5656.8447">5939-183 456 0,'-4'-11'544'0,"0"2"56"16,-3 3 35-16,0 6-99 0,2 5-182 15,-2 3-107-15,0 8-58 0,6 9-38 16,1 6-16-16,1 5-14 0,6 7-15 16,0 5-8-16,7 5-18 15,2 7-15-15,4-1-16 0,-2 2-13 16,7 0-14-16,0 0-19 0,-2-6-21 15,2-4-41-15,-1-6-62 0,-6-6-132 16,0-6-263-16,-6-11-136 0,-7-8-57 16,-5-10-6-16,-5-8 43 15,-2-10 119-15</inkml:trace>
          <inkml:trace contextRef="#ctx0" brushRef="#br0" timeOffset="4902.3781">4452 548 207 0,'4'-2'430'0,"-1"-3"48"0,-1 4 42 15,-2-2-47-15,0 3-122 0,0-4-96 16,0 4-56-16,0 0-31 0,0-1-27 16,0 1-28-16,0-3-24 0,0 3-22 15,0 0-17-15,0 3-6 16,2-2 4-16,1 7 6 0,-1 3 7 15,5 8 5-15,-3 3 12 0,3 8 0 16,0 7-9-16,1 8-8 0,-2 4-10 16,0 5-8-16,1 2-9 0,-3 0-10 15,1 0-3-15,0-5-4 16,-1-7-3-16,-1-9 0 0,-2-4 16 16,-1-9 23-16,3-8 21 0,0-5 11 15,1-14 5-15,0-11-3 0,0-12-18 16,2-10-14-16,0-13-28 0,-4-3-24 15,3-7-15-15,-1-6-20 0,-1-5-21 16,1-1-20-16,-1 2-1 0,1 3 5 16,-4 9 11-16,3 9 17 0,-2 6 20 15,-1 12 13-15,0 6 6 0,0 7 2 16,0 7 2-16,3 10 0 0,1 10-2 16,3 8 0-16,4 7-1 15,0 7 1-15,5 1 0 0,1 4 0 16,1 3 0-16,5-1 0 0,-1 1 0 15,5-1 2-15,-2-6-1 0,0-6 3 16,-1-6 4-16,1-6 6 0,1-7 7 16,-4-8 7-16,1-8 0 0,2-7 0 15,-3-9-3-15,1-5-6 16,-5-7-6-16,0-9-5 0,-4-2-3 16,-2-4-3-16,-5 0-6 0,-3-2-14 15,-4 4-17-15,-3 5-13 0,-1 2-15 16,-6 6-24-16,1 9-47 0,-2 5-75 15,0 6-135-15,-3 5-209 16,6 3-106-16,-4 6-35 0,5 0 18 16,0 4 69-16,4 0 141 0</inkml:trace>
        </inkml:traceGroup>
        <inkml:traceGroup>
          <inkml:annotationXML>
            <emma:emma xmlns:emma="http://www.w3.org/2003/04/emma" version="1.0">
              <emma:interpretation id="{FFE824D5-1E97-44D0-9301-6206193052AD}" emma:medium="tactile" emma:mode="ink">
                <msink:context xmlns:msink="http://schemas.microsoft.com/ink/2010/main" type="inkWord" rotatedBoundingBox="9504,3797 14012,3073 14282,4756 9774,547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301.4362">8319-876 242 0,'0'-15'583'0,"3"5"88"0,-3 0 67 16,0 4 42-16,0 2-229 15,1 4-189-15,-1 2-119 0,6 10-81 16,-1 6-58-16,2 10-32 0,5 10-11 15,-1 8 0-15,3 7 3 0,1 10 0 16,4 4 0-16,2 5-6 16,-2 2-9-16,0-3-10 0,2-4-8 15,-2-6-7-15,0-6-4 0,-4-10-4 0,2-6 1 16,-4-11 17-16,1-10 7 16,0-7 8-16,1-7 1 0,1-12 4 15,2-9-9-15,3-3-16 0,-2-7-15 16,3 1-10-16,-4 0-5 0,0 3-12 15,-3 3-5-15,-2 6-6 16,1 3-2-16,0 9-1 0,-3 4 4 16,1 6 9-16,-4 10 7 0,-5 5 7 15,1 4 1-15,-1 1 7 0,-6 3-1 16,-1 0-2-16,-3-3 2 0,-4 0-2 16,-3 1-1-16,-3-2-1 15,-4-3 1-15,-5-2 3 0,0 0-2 0,-4-3 3 16,1-3-4-16,-1-3-3 0,1-5-4 15,4-4-16-15,1-1-42 16,3-6-65-16,7-1-83 0,1-7-131 16,2-3-233-16,5-2-165 0,2-7-57 31,7-3 12-31,1-6 59 0,7-4 116 0</inkml:trace>
          <inkml:trace contextRef="#ctx0" brushRef="#br0" timeOffset="8660.733">9275-440 237 0,'6'30'570'16,"1"0"73"-16,-4-1 69 15,-3 4 59-15,0-1-210 0,0 5-164 16,2 1-99-16,0 4-62 0,2 0-63 15,-1 1-56-15,5 4-45 0,-1 0-25 16,0-1-17-16,-2 2-3 0,-3 1 0 16,-2-3 2-16,-2-1-2 0,-3 2 3 15,-3-2-4-15,-2-2-6 16,-1-2-6-16,-3-1-5 0,-2-3-1 16,2-2-3-16,-1-3-3 0,-3-3 1 15,2-7 1-15,1 0-2 0,1-6 1 16,0-3-4-16,1-7-11 0,2-4-22 15,1-6-41-15,2-8-60 0,-2-4-98 16,3-9-172-16,-5-7-234 0,1-7-108 16,0-10-29-16,0-6 23 15,0-8 79-15,-1-2 166 0</inkml:trace>
          <inkml:trace contextRef="#ctx0" brushRef="#br0" timeOffset="8895.4514">9109-816 206 0,'15'-22'435'0,"-4"2"61"0,-6 8 37 16,1 3-67-16,-5 9-118 0,-2 3-94 16,-5 11-71-16,1 6-51 0,-2 6-30 15,-3 3-17-15,4 2-20 0,1 1-18 16,0-3-14-16,3-3-12 0,2-1-10 15,0-7-14-15,5-4-21 0,-1-5-56 16,4-9-145-16,-1-7-200 0,1-7-103 16,0-9-50-16,-1-5-11 15,5-4 39-15</inkml:trace>
          <inkml:trace contextRef="#ctx0" brushRef="#br0" timeOffset="7345.2537">7291-226 8 0,'0'6'426'0,"-7"-2"65"0,0 0 54 16,-1-3 56-16,-3 1-95 0,-1-2-127 15,-2 0-65-15,3 0-39 0,-3 0-35 16,1 0-49-16,-1 0-45 16,0 0-40-16,-1 5-31 0,1-1-23 15,-2 2-11-15,-2 2-8 0,3 2-4 16,1 3-6-16,-2-1-5 0,2 2-3 15,6-1-5-15,-2 5-2 0,1-2-6 16,5 2 2-16,1 5 3 0,6-5-3 16,1 1 1-16,8 3 1 15,3-4 0-15,3-1 2 0,8 1 0 16,3-4 0-16,2 0 0 0,4 0-1 16,-1 1-1-16,-3-3 1 0,-6 2-4 15,-3-2 5-15,-3 1 10 16,-9 4 7-16,-9 1 6 0,-5 2 7 0,-12 6 15 15,-6 2 11-15,-6 1 2 0,-9 2 2 16,2-3-3-16,-4 0-7 16,2-2-11-16,4-4-16 0,3-4-13 15,6 1-15-15,3-7-44 0,7-4-50 16,7-4-56-16,6-4-74 0,8-6-134 16,5-9-271-16,5-3-109 0,6-6-33 15,2-5 14-15,2-3 49 0,6-3 125 16</inkml:trace>
          <inkml:trace contextRef="#ctx0" brushRef="#br0" timeOffset="7798.2672">7791-209 18 0,'3'0'553'15,"-3"0"104"-15,0 3 76 0,-7-3 71 16,3 0-54-16,-1 2-223 0,-2-1-163 15,3 2-95-15,-1 1-73 0,0 4-73 16,1 7-51-16,1 6-44 16,3 3-12-16,-1 2-7 0,2 6 0 15,-1 2-1-15,7 2 3 0,0-2 2 16,2 2 3-16,3-5-2 16,1-2 1-16,-2-2-3 0,6-5-3 0,-1-6-1 15,2-4 0-15,0-3 2 0,0-9 2 16,2-6-1-16,-2-5-3 15,5-7 0-15,-5-2 0 0,3-7-1 16,-1-2-6-16,-5 1 1 0,2 0 1 16,-2-2-1-16,-3 9-2 0,-4 0 0 15,2 5 3-15,-3 4-3 0,-3 2 4 16,-1 7-2-16,1 3 1 16,-2 11 3-16,0 6 0 0,3 7-1 15,-3 7 3-15,3 5 1 0,-1 0-1 16,6 1-4-16,-2 0-1 0,6-5-10 15,-3-3-27-15,3-4-45 0,2-10-53 16,-2-4-74-16,-1-7-145 0,1-10-246 16,-3-9-146-16,0-5-48 0,-7-10 2 15,3-5 51-15,-7-6 129 0</inkml:trace>
          <inkml:trace contextRef="#ctx0" brushRef="#br0" timeOffset="10207.6113">9608-385 361 0,'-3'18'540'0,"0"-4"50"0,3 1 36 15,0-1-35-15,3-4-207 0,1 0-125 16,6-2-69-16,3-4-36 15,4-4-33-15,2-1-29 0,7-6-26 16,-1-7-23-16,2 0-18 0,-2-9-8 16,0 1-8-16,-5-4-3 15,-2-1-4-15,-3-2-1 0,-3-1-1 0,-5 4-1 16,-7-1-1-16,-3 5 2 0,-8 3 6 16,-5 8 3-16,-3 4 13 15,-4 7 31-15,-5 7 43 0,-1 6 45 16,-1 5 28-16,1 7 26 0,2 1 4 15,4 5-19-15,2 2-36 0,3-3-39 16,7 2-32-16,7-3-25 0,4 0-17 16,7-5-12-16,4-2-6 15,4-1-7-15,6-4-15 0,2-3-30 16,4-4-39-16,2-6-48 0,1-3-55 16,-1-5-53-16,0 1-42 0,1-8-18 15,-3 0 0-15,-2 0 31 0,0-1 42 16,-2 0 53-16,-2-1 67 15,-2 1 64-15,-3 2 68 0,1-2 53 16,-2-1 47-16,1 3 39 0,-2-4 27 16,0 0 10-16,1 0 3 0,1-3 1 15,-1 2-2-15,-1 0-6 0,1-2-8 16,2 3-4-16,-4 2-3 0,-2 0-1 16,-1 4 11-16,-3-1 13 0,-3 5 7 15,0 0 6-15,1 0-9 16,-5 4-22-16,0 2-33 0,0 4-38 15,-6 4-37-15,0 5-28 0,-1 1-22 16,-1 5-7-16,1 1-10 0,0 0-4 16,1 2-4-16,-1 3-3 0,2-2-3 15,0 1-3-15,1 1-1 0,4-3 2 16,0 1 0-16,0-2-1 0,4-1 3 16,1-3-3-16,2 0 2 15,0-4 1-15,0-4 3 0,4 0 0 16,0-5 1-16,0 0 3 0,5-6 0 15,2-4 4-15,0-4-4 0,5-4-2 16,-1-5-6-16,2-3 1 0,3-8-1 16,0-4-6-16,1-4 0 0,-2-5 7 15,4-9 1-15,-1-6-3 16,4-7-2-16,-5-8 0 0,1-5 2 0,1-3-2 16,-5-4 3-16,-3 2-1 15,-3 7 1-15,-5 7-1 0,-3 4-2 16,-3 13 0-16,-1 5 5 0,-2 11 10 15,-3 5 9-15,1 7 13 0,-1 3 3 16,-2 5 2-16,2 6-3 16,-2 1-10-16,0 6-9 0,0 5-11 15,0 4-4-15,2 1-1 0,-2-1-3 16,3 1-1-16,-1 2 2 0,-2-2-2 16,2-4 0-16,-2-1 3 0,0 3 2 15,3-5 5-15,-3 0 7 0,0-2 8 16,0 1 9-16,0-1 7 0,0 0 7 15,0 0-1-15,2 0-1 0,-2 0-5 16,0 0-38-16,2 0-3 16,-2 0 0-16,0 0 0 0,0 0 0 15,0 0 0-15,0 0 0 0,0 3 0 16,0-3 0-16,-2 2 0 0,0 3 0 16,-1 8 0-16,-1 8 0 0,-5 9 0 15,2 7 0-15,-3 7 0 0,5 10 0 16,-5 4 0-16,3 8 0 15,5 5 0-15,0 5 0 0,6-1 0 16,0-2 0-16,6 0 0 0,1-6 0 16,3-7 0-16,2-7 0 0,2-7 0 0,2-9-29 15,1-11-101-15,1-9-90 16,1-8-152-16,-2-12-161 0,-2-9-190 16,-3-10-292-16,-5-9-119 0,-4-8-1 15,-4-7 102-15,-6-10 154 0,-4-5 195 16</inkml:trace>
          <inkml:trace contextRef="#ctx0" brushRef="#br0" timeOffset="10472.0803">10485-992 411 0,'-30'4'710'0,"-3"2"156"15,7-2 169-15,3-3 129 0,2 2-237 16,3-3-177-16,7 1-135 15,6-1-145-15,8-1-163 0,10-2-126 16,8 2-86-16,8 1-42 0,9 0-25 16,7 1-6-16,9 3-6 0,3 3-6 15,9 1-18-15,0 0-20 0,4 2-41 16,3 2-72-16,-2-1-101 0,-4-4-128 16,0 2-116-16,-3-5-219 15,-10-8-251-15,-2-5-84 0,-11-5 18 16,-5-5 85-16,-3-5 106 0,-11-4 224 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9T18:21:12.3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9965DA8-F0A0-4B81-B464-029A202703FE}" emma:medium="tactile" emma:mode="ink">
          <msink:context xmlns:msink="http://schemas.microsoft.com/ink/2010/main" type="writingRegion" rotatedBoundingBox="16307,62 32974,1057 32677,6032 16010,5037"/>
        </emma:interpretation>
      </emma:emma>
    </inkml:annotationXML>
    <inkml:traceGroup>
      <inkml:annotationXML>
        <emma:emma xmlns:emma="http://www.w3.org/2003/04/emma" version="1.0">
          <emma:interpretation id="{A611A539-408B-4EC5-9A00-051D0415A7ED}" emma:medium="tactile" emma:mode="ink">
            <msink:context xmlns:msink="http://schemas.microsoft.com/ink/2010/main" type="paragraph" rotatedBoundingBox="16307,62 32812,1048 32657,3631 16152,2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C78723-8C1C-43A5-8D1C-BBAF03FC1B1C}" emma:medium="tactile" emma:mode="ink">
              <msink:context xmlns:msink="http://schemas.microsoft.com/ink/2010/main" type="line" rotatedBoundingBox="16307,62 31977,998 31853,3070 16183,2134"/>
            </emma:interpretation>
          </emma:emma>
        </inkml:annotationXML>
        <inkml:traceGroup>
          <inkml:annotationXML>
            <emma:emma xmlns:emma="http://www.w3.org/2003/04/emma" version="1.0">
              <emma:interpretation id="{CEB7DF77-443F-43BD-9D8E-9487144A0AE1}" emma:medium="tactile" emma:mode="ink">
                <msink:context xmlns:msink="http://schemas.microsoft.com/ink/2010/main" type="inkWord" rotatedBoundingBox="16302,134 20188,366 20068,2366 16183,21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-9594 60 256 0,'7'-2'430'0,"-4"0"48"16,-1-1 37-16,-2 2-77 0,0 1-102 16,-2-4-75-16,-1 1-35 0,-1 2-9 15,0-2-4-15,1-1 1 0,-1 2 3 16,1-3 1-16,-1 2-7 16,1 2-9-16,-1-2-9 0,0 1-20 15,-1 0-31-15,-4 4-27 0,0 4-28 16,-8 4-30-16,0 11-25 0,-6 5-16 15,-4 9-9-15,0 7-3 0,-1 3 0 16,4 4-2-16,3 2 5 0,3 0 1 16,7-1-5-16,4-2 3 0,7-4-3 15,5-5 1-15,4-6-7 16,9-8 3-16,2-10 3 0,5-6-4 16,4-11 2-16,5-6 3 0,0-10 5 15,-2-5-3-15,2-3 6 0,-6-5 1 16,-4 1-1-16,-7-1-3 0,-6 0 2 15,-7 3-1-15,-7 1-6 0,-4 1 1 16,-5 6-9-16,-5 1 1 16,-3 5-4-16,-2 4 1 0,1 1-5 15,-2 5-5-15,3 3-6 0,4 1-38 16,3 1-66-16,3-1-73 0,3 0-86 16,3 0-161-16,4-1-229 0,4-7-92 15,3-6-1-15,3-1 37 0,3-7 71 16,1 1 158-16</inkml:trace>
          <inkml:trace contextRef="#ctx0" brushRef="#br0" timeOffset="703.4263">-9168-584 306 0,'-4'0'443'16,"-4"3"41"-16,1-3 34 0,-1 0-89 16,1 0-129-16,-4-3-83 0,2 3-43 15,0-2-24-15,-3 0-19 16,1 0-17-16,-3 0-16 0,1 0-12 15,-3 2-6-15,-1 0-4 0,-2 4-5 16,-2-2 0-16,-1 2 0 0,-1 2-6 16,-2 2-11-16,0 2-5 15,-5 2-11-15,4 5-10 0,0-1-4 16,0 3-1-16,3-1 0 0,2 0-2 16,6 2 1-16,4 1 0 0,4 1 0 15,5-2-6-15,2 3-4 0,6 0-6 16,5-3-5-16,6-2-5 0,5 0-4 15,5-3 1-15,7-5-4 0,1-4-24 16,0-2-51-16,0-4-133 0,-1-4-265 16,-3-6-136-16,-9 0-72 0,-1-7-16 15,-5 1 35-15,-5-4 126 16</inkml:trace>
          <inkml:trace contextRef="#ctx0" brushRef="#br0" timeOffset="1609.6722">-9224 1193 370 0,'-7'18'491'0,"-2"-1"47"15,2-3 52-15,0-5-54 0,0 0-146 16,3-3-80-16,1-2-24 0,-1 0 1 16,4-4-32-16,0-4-40 0,4-4-42 15,2-8-36-15,2-7-45 0,3-7-43 16,5-7-26-16,5-8-10 15,1-10-8-15,8-8-5 0,3-10 1 16,8-9-1-16,7-5 1 0,4-7 2 16,5 0 2-16,0 0 0 0,2 7 1 15,-3 5-2-15,3 7-4 0,-5 10-1 16,-2 10-8-16,-4 11-4 0,-6 16-5 16,-2 12 1-16,-10 12 1 15,-1 12 0-15,-11 12 7 0,-13 6 3 16,-2 9 6-16,-10 6 2 0,-8 2 2 15,-6 2 1-15,-2 0-1 0,-6-1-1 16,-1-3 1-16,-6-2-4 0,2-4 0 16,-2-5-3-16,0-5-4 15,0-3-20-15,4-8-43 0,1-2-67 16,5-7-114-16,4-5-213 0,7-5-182 16,3-4-78-16,7-6-11 0,10-4 43 15,4-5 100-15</inkml:trace>
          <inkml:trace contextRef="#ctx0" brushRef="#br0" timeOffset="2313.7261">-7182 112 47 0,'2'-4'401'16,"2"2"72"-16,-4 1 43 0,-1 1-23 15,-4-3-89-15,-2 6-102 16,-2-2-94-16,-4 5-53 0,-5-2-20 0,-3 7-5 16,-2 1-1-16,-2 4 6 0,-5 5 18 15,1 2 16-15,-5 1 10 16,-2 2 7-16,-2 1 9 0,0 3-3 16,-1-2-9-16,-2 3-19 0,0-4-25 15,0-1-21-15,5-1-25 16,2-6-21-16,3 1-18 0,3-7-13 15,6 0-3-15,4-5-2 0,2-2-2 16,6-2-2-16,-1-4-11 0,7-2-9 16,0-3-15-16,1-6-15 0,8-2-12 15,-3-5-9-15,8 0-7 0,-2-3-4 16,3 0-3-16,5-2 4 0,1 0-1 16,1 3 3-16,2-2 3 15,1 1 4-15,1 4 3 0,-2 0 3 16,2 3 6-16,-4-1 4 0,1 4 4 15,-1 4 1-15,-3 3 5 0,-1 2 3 16,2 2 3-16,-2 2 1 0,-3 2 2 16,3 6 7-16,-1 4 0 0,-2 2-1 15,2 8 1-15,-2 0 1 0,2 2 2 16,1 4-1-16,-3 3-1 0,3 1 1 16,-1 1 0-16,1 2-3 15,0-4-2-15,1 1-12 0,1-3-23 16,2-4-32-16,-3 1-40 0,3-4-55 15,-1-1-81-15,-4-3-142 16,1-3-218-16,-3-3-96 0,0-6-25 0,1-2 18 16,-1-6 67-16,0-6 139 0</inkml:trace>
          <inkml:trace contextRef="#ctx0" brushRef="#br0" timeOffset="2673.4721">-7527-28 402 0,'-8'2'681'16,"1"2"107"-16,2-4 88 16,3-6 69-16,2-6-276 0,11-9-175 15,7-7-113-15,7-6-87 0,13-10-81 16,9 0-64-16,2-5-48 0,7 0-44 16,1 4-56-16,0 2-68 0,-5 7-69 15,0 7-82-15,-6 2-83 0,-4 7-102 16,-3 5-147-16,-8 0-193 0,-3 5-63 15,-5-1 6-15,-5 1 45 16,-3-1 85-16,0 4 168 0</inkml:trace>
          <inkml:trace contextRef="#ctx0" brushRef="#br0" timeOffset="3657.5671">-6538 90 343 0,'-10'-3'454'0,"1"-3"43"16,-1-3 41-16,-1 3-89 0,3 0-139 16,-2-1-78-16,2 4-43 15,-2-2-28-15,1 4-19 0,-1-2-18 16,2 3-18-16,0 0-13 0,-5 4-6 16,2 1-3-16,0 3-1 0,-5 1 7 15,2 6 11-15,-1 4 16 0,-1 5 10 16,-2 5 7-16,-3 3-5 0,3 7-3 15,1 1-12-15,0 3-14 16,1 2-14-16,2 2-16 0,6-3-12 16,1 0-14-16,7-6-15 0,3-3-6 15,2-3-4-15,8-5 8 0,4-7 10 16,4-5 11-16,1-11 11 0,8-4 5 16,4-10 4-16,-1-7-10 0,7-4-12 15,-2-4-16-15,-2-6-8 0,1-2-6 16,-7 1-3-16,0 1 0 15,-6 4 18-15,-7 5 26 0,-1 4 25 16,-4 4 20-16,-4 4 10 0,-1 1 2 16,-3 5-19-16,-4 6-24 0,0 2-24 15,0 10-23-15,0 3-11 0,0 5-7 16,0 2-3-16,3 5 3 0,1 2-2 16,3 0 0-16,2-3-1 15,1-2 0-15,4-3-2 0,-3-5-8 0,4-7 5 16,1-4 4-16,6-4 4 15,1-10-1-15,1-5 1 0,-1-6 6 16,7-7-4-16,-2-3-6 0,-4-5 2 16,5-4 2-16,-3 1-1 0,-4-6-3 15,1 4 5-15,-2-2-7 0,-3 2-2 16,-3 1-17-16,-3 0-30 0,-1 6-51 16,-1 2-77-16,-5 5-98 15,-2-1-134-15,1 7-257 0,-4 0-200 16,0-1-73-16,-4 3 12 0,1 0 66 15,3-1 118-15,0-3 260 0</inkml:trace>
        </inkml:traceGroup>
        <inkml:traceGroup>
          <inkml:annotationXML>
            <emma:emma xmlns:emma="http://www.w3.org/2003/04/emma" version="1.0">
              <emma:interpretation id="{800D81C3-2818-46D1-B239-066D76877967}" emma:medium="tactile" emma:mode="ink">
                <msink:context xmlns:msink="http://schemas.microsoft.com/ink/2010/main" type="inkWord" rotatedBoundingBox="21079,487 23612,638 23538,1878 21005,1727"/>
              </emma:interpretation>
              <emma:one-of disjunction-type="recognition" id="oneOf1">
                <emma:interpretation id="interp1" emma:lang="" emma:confidence="1">
                  <emma:literal>see</emma:literal>
                </emma:interpretation>
                <emma:interpretation id="interp2" emma:lang="" emma:confidence="0">
                  <emma:literal>See</emma:literal>
                </emma:interpretation>
                <emma:interpretation id="interp3" emma:lang="" emma:confidence="0">
                  <emma:literal>se</emma:literal>
                </emma:interpretation>
                <emma:interpretation id="interp4" emma:lang="" emma:confidence="0">
                  <emma:literal>sell</emma:literal>
                </emma:interpretation>
                <emma:interpretation id="interp5" emma:lang="" emma:confidence="0">
                  <emma:literal>seen</emma:literal>
                </emma:interpretation>
              </emma:one-of>
            </emma:emma>
          </inkml:annotationXML>
          <inkml:trace contextRef="#ctx0" brushRef="#br0" timeOffset="5111.0168">-4330-177 375 0,'18'-18'477'0,"-1"2"66"0,0-5 68 16,-3 1-78-16,2 0-86 0,-5-1-53 15,1 1-23-15,-6 3-20 0,0 5-32 16,-6 3-45-16,-6 0-46 16,-5 4-45-16,-7 8-46 0,-9 3-40 15,-10 10-30-15,-5 7-15 0,-8 8-8 16,-5 5 0-16,-1 3 5 0,1 3 5 15,3 1-6-15,4-2-6 0,8 0-7 16,9-2-6-16,6-1-13 16,10-4-6-16,11 0-1 0,8 0 3 0,9-4 3 15,4 1-1-15,7-2-11 0,0 0 5 16,-2-2-1-16,2 4-3 0,-11-2-2 16,-6 5 1-16,-10 1 8 15,-13 6-4-15,-9 3-2 0,-10 2-1 16,-8-1-3-16,-7 1 1 0,-3-3-1 15,4-5 2-15,1-3 1 0,7-6 0 16,5-5-6-16,12-7-34 16,6-7-61-16,8-10-73 0,14-6-78 15,10-11-101-15,9-5-140 0,10-6-237 16,7-7-84-16,5-2-4 16,5-4 38-16,2 0 79 0,0-3 133 0</inkml:trace>
          <inkml:trace contextRef="#ctx0" brushRef="#br0" timeOffset="5736.2806">-4056 320 236 0,'-15'33'465'0,"-1"-3"45"15,1-3 41-15,1-2-10 0,5-7-183 16,-1-2-106-16,6-5-44 0,6-3-12 15,3-4-13-15,8-8-18 16,5-4-21-16,10-11-8 0,2-4-26 16,5-9-25-16,4-3-25 0,3-3-15 15,2-7-8-15,1-3-9 16,1 0-3-16,-4-3-4 0,-1 0 3 0,-5-2 6 16,-3 6 28-16,-10 3 35 0,-4 3 35 15,-5 8 22-15,-10 5 14 16,-5 9-3-16,-9 7-24 0,-10 8-34 15,-8 12-24-15,-6 10-35 0,-6 11-15 16,-5 9-11-16,-3 10-1 0,-3 6-6 16,5 5-5-16,0 7 14 0,8 1-3 15,5 2 1-15,11-1-7 16,7-3-1-16,8-2-4 0,11-4-4 16,10-8-1-16,8-8 6 0,11-8 7 15,7-15-1-15,8-12-1 0,8-13-4 16,7-12 5-16,3-12-5 0,2-10-1 15,1-7-2-15,-2-7-4 0,0-8 5 16,-3-2-10-16,-3-3-4 0,-6-1 0 16,-6 1-1-16,-4 6 3 15,-10 0-1-15,-12 10 2 0,-8 5 0 16,-11 10 5-16,-4 4 1 0,-11 11 5 16,-7 10 7-16,-6 9 16 0,-8 8 23 15,-6 13 27-15,-3 8 21 0,-1 7 25 16,1 6 19-16,8 5 6 0,6 5-9 15,6 1-19-15,10-1-22 16,9-1-21-16,11 2-24 0,13-5-13 16,10-2-13-16,12-9-7 0,9-7-27 15,10-7-64-15,8-12-106 0,6-8-160 16,0-8-229-16,2-7-320 0,2-10-151 16,2-6-36-16,-2-8 54 15,-5-6 130-15,0-3 211 0</inkml:trace>
        </inkml:traceGroup>
        <inkml:traceGroup>
          <inkml:annotationXML>
            <emma:emma xmlns:emma="http://www.w3.org/2003/04/emma" version="1.0">
              <emma:interpretation id="{D0E19152-3298-4857-A5AB-B77AF14C127E}" emma:medium="tactile" emma:mode="ink">
                <msink:context xmlns:msink="http://schemas.microsoft.com/ink/2010/main" type="inkWord" rotatedBoundingBox="26184,652 31977,998 31867,2827 26075,248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0685.3494">2275 681 60 0,'4'-4'450'0,"-4"-1"60"16,3 2 42-16,-3-3 36 0,0 2-152 15,0 0-150-15,0-1-81 16,3 1-43-16,-3 3-23 0,0-2-18 16,0 1-3-16,-3 2-2 0,-1 0-8 15,-3 5-10-15,-7 3-16 0,-5 5-16 16,-10 8-19-16,-6 12-18 0,-13 9-5 15,-7 7-2-15,-5 8 0 0,-6 6-1 16,-7 3 10-16,3 0 13 0,-2-2 23 16,2-2 30-16,1-5 37 15,10-8 31-15,7-7 29 0,10-9 26 16,6-6 9-16,8-9-18 0,8-8-30 16,6-10-32-16,7-10-35 0,12-11-45 15,7-7-30-15,6-8-21 0,4-6-13 16,5-3-9-16,5-1-7 0,-1 1-8 15,3 2-2-15,-5 1-5 16,1 11-8-16,-5 2-9 0,-4 6-5 16,-1 9-2-16,-5 6 2 0,-1 8 17 15,-2 8 0-15,-3 9 7 0,-7 5 9 16,2 5 5-16,-1 7 1 0,0 3-6 16,-3 4 12-16,0 0 5 0,1-1 1 15,2-1-4-15,-2-4-19 0,5-4-55 16,-5-6-69-16,4-4-73 15,0-7-83-15,2-3-116 0,-1-5-186 0,1-9-146 16,4-4-34-16,-1-8 15 0,3-1 53 16,1-5 106-16</inkml:trace>
          <inkml:trace contextRef="#ctx0" brushRef="#br0" timeOffset="-20357.3021">1942 467 390 0,'7'-8'639'16,"-3"0"85"-16,1-5 78 0,2-1 56 15,4-3-214-15,0-4-153 0,7-4-99 16,3 1-71-16,-1-5-75 0,5 2-77 16,2 1-71-16,1-1-42 0,2 2-38 15,-1 2-42-15,2 0-50 0,3 1-68 16,-2 3-73-16,2 0-79 0,-1 0-85 16,2-1-148-16,-4-3-187 0,3 1-59 15,1-3 2-15,-1-3 44 16,-5 0 80-16,2-2 164 0</inkml:trace>
          <inkml:trace contextRef="#ctx0" brushRef="#br0" timeOffset="-19451.2612">2726 885 241 0,'0'-4'315'0,"-3"-1"16"16,1 4-48-16,0-4-75 0,2 2-68 15,0-4-42-15,-2 3-17 16,2-2-1-16,0 1 4 0,0-1 5 16,2 3 1-16,-2-3 9 0,0 0 6 15,2 2 6-15,-2-1 13 0,0 1 14 16,0 3 20-16,0-2 19 0,0 1 13 16,0 2 9-16,0-1 6 0,-2 1-2 15,0 1-17-15,-3 1-29 16,-1 1-31-16,-4 5-28 0,-4 4-29 15,-3 7-18-15,-1 5-18 0,-4 6-7 16,-2 5-7-16,1 3 3 0,5 4-2 16,3-2-2-16,1 2-4 0,8-2 3 15,0-1 0-15,6-7 1 0,6-6 12 16,5-3 12-16,2-12 8 0,9-5 0 16,4-12-3-16,7-9 0 15,2-9-15-15,3-10-14 0,-1-6-11 16,-1-7-3-16,-2-4-3 0,-5-6-5 15,-5 2-1 1,0 0 0-16,-11 1 1 0,-3 6 0 0,-9 5 0 16,-2 8 2-16,-11 8 1 15,-9 7-2-15,-4 9-1 0,-6 6 0 0,-5 10 0 16,-1 5-1-16,1 4 0 0,2 6 3 16,4 1 1-16,7-1-5 0,6 5-17 15,6-5-36-15,9 0-48 0,4-3-66 16,9-1-108-16,6-9-210 0,5 0-170 15,1-7-64-15,3-7-2 16,1 0 36-16,2-3 93 0</inkml:trace>
          <inkml:trace contextRef="#ctx0" brushRef="#br0" timeOffset="-22671.9969">330 579 172 0,'-2'-4'357'16,"0"2"28"-16,-1 0 18 0,-1-2-88 15,1-2-124-15,2 0-79 0,-2-1-42 16,3 0-22-16,3-4-12 15,-2 1-4-15,5-2 4 0,-5-1 7 0,6 0 10 16,-2 0 7-16,-1 2 6 16,1 0 4-16,-3 0 1 0,1 3-9 15,-3 2-8-15,2 2-8 0,-2 0-13 16,0 2-9-16,2 0-9 0,-2-1-4 16,0 2-3-16,0 1 0 0,0 0 6 15,0-2 10-15,0 2 19 16,0 0 25-16,0 0 24 0,-2 0 21 15,2 2 22-15,-2-2-1 0,-1 1-11 16,-1 4-17-16,-3 3-20 0,0 3-12 16,-5 1-23-16,1 6-4 0,-2 6-3 15,-5 5 3-15,-3 8 4 0,-4 5 4 16,1 10 3-16,-6 5 4 16,-2 6-4-16,6 4-1 0,-3 0-12 0,6 3-9 15,1-3-9-15,4-3-4 16,7-6-5-16,3-5-4 0,5-10 0 15,3-6 11-15,4-9 19 0,7-10 18 16,7-7 9-16,8-11 7 0,7-13-1 16,8-7-14-16,7-11-20 15,2-10-21-15,4-8-10 0,3-10-8 0,2-9-3 16,2-8 1-16,0-8-2 16,-2-8 0-16,-2-3 2 0,-3-1-5 15,-9 1-10-15,-7 2-5 0,-8 8-4 16,-8 8-5-16,-11 5-5 0,-5 13 0 15,-13 6 9-15,-7 15 3 16,-8 9 4-16,-11 10 2 0,-5 14 3 16,-9 6 6-16,-1 12 5 0,-1 7 0 15,-2 7 3-15,6 7 4 0,2 7 0 0,8 6 5 16,5 5-4-16,2 2 1 0,13 3 0 16,3 4 1-16,10 0-2 15,7 1-4-15,8-4 0 0,5-3-2 16,10-5-2-16,2-8-8 0,3-7-22 15,2-8-35-15,5-9-50 0,-2-6-78 16,-3-8-157-16,-2-8-246 16,-3-4-112-16,-10-9-32 0,1-1 10 15,-10-4 58-15,-3-3 149 0</inkml:trace>
          <inkml:trace contextRef="#ctx0" brushRef="#br0" timeOffset="-21812.3141">1295 616 293 0,'3'0'417'0,"-3"-2"42"0,0 2-15 16,-3-3-66-16,-4 3-89 0,3-1-87 15,-6 1-56-15,4 0-26 0,-5 0-14 16,-2 1-12-16,-2 2-7 0,2-1-6 16,-8 2-8-16,0 0-8 15,-5 4-4-15,-1 2-1 0,-5 5-1 16,-2 0-2-16,-3 7 3 0,-1-3 4 16,-1 6-1-16,1 2-2 0,0-3-5 15,2 5-10-15,3-5-6 0,4 1-12 16,4-2-10-16,8-4-5 0,0-1-7 15,6-3-3-15,9-1-3 16,2-1 0-16,9-3 3 0,5 0-1 16,6-4-1-16,5 0 1 0,4-4 0 15,4 0-2-15,0-2 0 0,4-2 0 16,-6 2 0-16,-2-2 7 0,-4 0-4 16,-5 0 1-16,-2 2 1 0,-6 0 4 15,-7 0 1-15,-5 4-4 0,-12 2 0 16,-4 5 0-16,-9 4-2 0,-2 4 0 15,-7 1 5-15,-2 3 4 16,-2 1 7-16,2 2 2 0,2 1 1 16,-1-2-1-16,8-1-3 0,7-2-4 15,4-3-4-15,7-4-3 16,5-1-3-16,5-2 1 0,6-4-2 0,9-2 3 16,5-4 0-16,4-2-2 0,5-4-9 15,0-4-15-15,4-2-22 16,3-3-21-16,-1-1-28 0,1-2-40 15,-1-1-41-15,-5 3-58 0,-1-2-83 16,-4 0-158-16,0-1-90 0,-5 1-26 16,-3 0 22-16,0 1 51 15,-7 1 97-15</inkml:trace>
          <inkml:trace contextRef="#ctx0" brushRef="#br0" timeOffset="-18495.0021">2903 1539 206 0,'-23'37'390'0,"2"-5"32"16,3-1 20-16,5-2-76 0,2-5-139 16,1-3-70-16,3-5-27 0,6-3-5 15,2-6 1-15,6-5 1 16,4-4 0-16,8-8-9 0,3-9-16 16,8-7-15-16,6-11 1 0,5-12 3 15,8-8 12-15,4-13 7 0,10-4 3 16,2-11-2-16,11-12-12 0,-2-2-21 15,4-6-24-15,-7 4-18 0,-2 3-10 16,-10 8-13-16,-11 13-3 16,-8 11 8-16,-9 11 16 0,-8 13 6 15,-6 9 0 1,-12 12 4-16,-5 10-1 0,-11 12-12 16,-7 14-15-16,-6 11-11 0,-4 9 1 15,-3 8-4-15,1 6-1 16,2 5 0-16,2 4 2 0,0 3 0 15,8-4 0-15,3-2 0 0,6-6 2 16,4-6 2-16,3-9-1 16,6-5 3-16,6-9 0 0,3-6-1 15,9-10-2-15,4-8 1 0,6-10-2 16,3-6-3-16,4-9-2 0,-1-3-2 16,3-7 1-16,-2-1-1 0,-2 3 2 15,-4 0 0-15,-9 8 0 0,0 5 6 16,-7 3 0-16,-4 7-1 0,-5 4-2 15,-4 6 2-15,-4 7 0 16,-1 6-2-16,-6 10-3 0,0 3 5 16,-3 6-2-16,4 3 1 0,-1 4-3 15,3-1-11-15,-1 3-12 0,5-2-28 16,0-3-34-16,5-1-48 0,1-3-72 16,4-3-124-16,1-7-214 0,3-6-97 15,3-5-30-15,7-6 16 0,0-7 51 16,5-6 126-16</inkml:trace>
          <inkml:trace contextRef="#ctx0" brushRef="#br0" timeOffset="-18031.2229">4847 577 73 0,'27'-18'393'0,"-6"2"42"0,-3 2 25 15,-5 1-6-15,-3 5-154 0,-3 2-118 16,0 2-64-16,-6 1-34 0,2 6-16 15,-3 1-8-15,-4 6-2 0,-3 7-1 16,-4 5 6-16,-6 4 4 16,-3 8 2-16,-5 8 5 0,-6 3 5 15,-8 5 6-15,-4 6 3 0,-4-1 7 16,-4-1 5-16,2-1-1 0,-2-4 2 16,4-6-2-16,5-4-3 15,2-9-1-15,9-5 4 0,3-7 1 16,9-8-8-16,3-6-10 0,6-8-13 15,3-12-18-15,13-6-22 0,0-9-16 16,5-6-11-16,7-8-3 0,3-1-3 16,4-1-4-16,-2-2 1 0,1 1 5 15,1 9 1-15,-3 1-2 16,0 8 2-16,-4 8 0 0,0 4-2 16,-5 7-2-16,-2 7 0 0,3 10-1 15,-6 5 2-15,5 7 2 0,-7 6 2 16,3 5 0-16,0 6-3 0,1 1 6 15,-3 3 0-15,-2-1-3 0,5 3 0 16,-1-2-6-16,2-4-17 0,-1-3-37 16,1-1-51-16,3-7-79 0,-3-5-128 15,2-5-229-15,5-7-105 16,3-10-32-16,2-7 16 0,3-5 59 16,4-8 122-16</inkml:trace>
          <inkml:trace contextRef="#ctx0" brushRef="#br0" timeOffset="-17703.1811">5457 553 159 0,'19'-16'512'15,"-5"1"61"-15,-5 5 43 0,-4 4 21 16,-5 6-185-16,-5 6-148 0,-1 6-77 16,-8 8-26-16,-1 7-11 0,-4 6 3 15,-2 3 2-15,2 5-7 0,-2 4-16 16,1 2-23-16,-1 0-21 0,3 0-20 15,5-1-21-15,-4-1-13 16,6-4-5-16,4-4-1 0,3-6 2 16,2-3-3-16,4-4-2 0,2-3-1 15,3-5-1-15,10-4-3 0,0-1-5 16,8-7-3-16,4-3-9 16,5-2-11-16,5-6-29 0,-1-3-43 15,6 2-59-15,-2-5-70 0,1 3-85 16,-2 1-94-16,-1-2-164 0,-7 0-216 15,-3 4-81-15,-6-1-3 0,-1 1 41 16,-10 3 81-16,-3 0 168 0</inkml:trace>
        </inkml:traceGroup>
      </inkml:traceGroup>
      <inkml:traceGroup>
        <inkml:annotationXML>
          <emma:emma xmlns:emma="http://www.w3.org/2003/04/emma" version="1.0">
            <emma:interpretation id="{6D14D025-E62E-485B-8888-8AB02938D1F7}" emma:medium="tactile" emma:mode="ink">
              <msink:context xmlns:msink="http://schemas.microsoft.com/ink/2010/main" type="line" rotatedBoundingBox="28576,2552 32640,2416 32677,3502 28612,3638"/>
            </emma:interpretation>
          </emma:emma>
        </inkml:annotationXML>
        <inkml:traceGroup>
          <inkml:annotationXML>
            <emma:emma xmlns:emma="http://www.w3.org/2003/04/emma" version="1.0">
              <emma:interpretation id="{8FE8F9DC-BC2B-4F6A-B546-9B8A92B2DD36}" emma:medium="tactile" emma:mode="ink">
                <msink:context xmlns:msink="http://schemas.microsoft.com/ink/2010/main" type="inkWord" rotatedBoundingBox="28576,2552 32640,2416 32677,3502 28612,363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4515.1807">2606 2091 70 0,'-5'6'372'0,"3"1"49"15,0-4 35-15,0 1-38 16,-4-1-87-16,6-3-85 0,-1 0-64 15,-2 0-27-15,0-3-15 0,3 3-5 16,-1-1 6-16,1 1-1 0,-3 0 0 16,3 0-5-16,0 0-13 0,-1 0-17 15,1 0-21-15,-3 1-20 0,0 3-18 16,-1 1-13-16,3 5-10 16,-5 3-4-16,0 4-1 0,-1 4-3 15,-2 6 3-15,0-1 4 0,2 5 0 16,3-3 3-16,0 4 4 0,-2-3-1 15,6-1 1-15,6-1-3 0,-5-2 4 16,3-5 5-16,6-2 7 0,3-3 16 16,1-9 12-16,8-5 9 0,1-4-3 15,5-8-3-15,3-5-16 16,1-3-19-16,2-3-14 0,2-2-13 16,1-2-8-16,-6 1-3 0,2 2 0 15,-5 3-1-15,-2 4 0 16,-10 2-2-16,3 4 2 0,-2 3 0 0,-5 5-2 15,-1 7 2-15,-1 0-1 0,-1 5 2 16,1 3 1-16,-3 3 0 16,1-2 0-16,-1 3 2 0,0-3 0 15,0-1 0-15,-1-3-2 0,1-2 5 16,-3 0-3-16,3-4-3 0,0-2 3 16,3-2 9-16,-2-2-3 0,6-2-8 15,-1-7 3-15,4 1-3 0,-5-2 1 16,5-2-7-16,-4-3 5 0,4 2 3 15,-6-2-1-15,-3 0 2 16,-1 2-4-16,0-2 0 0,-5 5-4 16,1 0 6-16,-1 4 1 0,-2-1 0 15,0 5 0-15,2-2-2 16,-2 4-2-16,3-2-6 0,-2 2 0 16,6 2-3-16,0 0 3 0,4 2 0 15,5 0 5-15,1 0 1 0,2 2 1 16,7 0 2-16,0 0 1 0,2 2-2 15,2 1-1-15,1-3 0 0,2 2-6 16,2-2-5-16,-1 0-4 0,0-2-1 16,-2 0 2-16,-2-4 0 0,-6 0 3 15,-2-4 4-15,2 0 3 16,-7 0 2-16,0-2-2 0,-5-1 4 16,-2 3-2-16,-2-2 0 0,-3 4-1 15,-3 0-2-15,-2 1-7 0,-2 3-3 16,-4 1-1-16,-5 3 0 0,-7 6 2 15,-4 2 2-15,3 7 8 0,-6 3 2 16,-1 1 1-16,4 5 2 0,2-2-1 16,-1 3 3-16,3-3-1 15,7-1 2-15,2-5-2 0,2-1-5 16,4-5-5-16,6-4-2 0,4-4-2 16,4-4-3-16,5-6 0 15,4-6 4-15,3-2 4 0,1-6 0 16,4-5 2-16,-1-2 2 0,2-1 1 0,1-5-1 15,-3 0 0-15,1 2 0 16,-6 0-1-16,-2 5 0 0,-3 1 2 16,-5 5 3-16,-2 5 2 0,-3 5 5 15,-5 5-1-15,0 3 0 0,-4 5 2 16,0 10-3-16,-1 1-3 0,1 4 2 16,0 5 0-16,4-1 1 0,0 3 0 15,3-1 3-15,4-2 0 0,3-2 1 16,-1-2 2-16,4-5 2 15,4-4 1-15,0-7 0 0,7-6-2 16,3-8-2-16,0-7 0 0,4-4-4 16,0-12-1-16,4-2 1 15,-2-10 9-15,0-4 6 0,0-8 3 0,2-4 3 16,-3-2 2-16,1-2 14 16,-5-1 25-16,-1 5 29 0,-6 6 37 15,-4 7 35-15,-2 10 28 0,-5 10-3 0,-2 4-24 0,-4 5-38 16,1 7-42-16,-5 8-32 0,-2 8-27 15,-2 10-13-15,-5 10-4 16,1 11 0-16,-4 10 6 0,-1 6-4 16,0 8-5-16,-3 3 2 0,2 2-6 15,1 4 2-15,0-3-3 0,3 0 0 16,-2-4-2-16,6-4-3 0,1-8-12 16,-2-9-19-16,5-9-26 15,-1-6-36-15,1-7-55 0,1-8-71 16,-1-7-62-16,3-10-46 0,-1-7-35 15,-2-8-19-15,0-2 17 0,0-7 41 16,-5-6 52-16,-2-1 53 0,2-6 59 16,-2 2 64-16,-7-3 60 0,0 0 67 15,1 7 72-15,-5-1 74 0,0 4 78 16,-3 4 78-16,2 5 55 16,2 3 34-16,1 5 13 0,3 4-5 15,-1 1-32-15,4 4-63 0,4 0-59 16,1 3-69-16,1 2-57 0,4 2-57 15,2 4-46-15,5 2-19 0,6 5-17 16,4 1-2-16,3 4-6 0,2 2-2 16,3 3 0-16,2 1-9 15,3 1 10-15,2 1-5 0,-1 0 0 16,4 3 0-16,-4-5 4 0,1 2-1 16,-1-4-4-16,1-1 7 0,-2-4-2 15,-1-1 2-15,-2-1-4 0,1-3 0 16,-4-1-2-16,-2 0-7 0,-1-4-5 15,-2 3-9-15,-1-4-13 0,-3 2-10 16,1 0-9-16,-2-1-7 16,0-2 2-16,-2 2 6 0,2 1 6 15,1-2 8-15,-3 0 11 0,2 2 6 16,-3-4 9-16,1 2 3 0,-1 0 1 16,-1 0 0-16,1-2 3 0,-4 0 5 15,-1 2-1-15,1 0-2 0,-3-2 3 16,1 0 0-16,0 2-3 15,-1 0-1-15,-1 0 3 0,1 0 0 16,-1 3 0-16,-2-2 3 0,3 4-1 16,-4-3 2-16,0 4 0 0,-1 0 4 15,-3 2 0-15,-2 0 3 0,-5 3 2 16,0 1-1-16,-2 1-1 0,-4 2-2 16,4 1 3-16,-3 1-6 0,0 0 3 15,2-1-3-15,3-2 1 16,2-1-6-16,5-1 0 0,-1-4 0 15,5-1 0-15,5 0 0 0,7-5 0 16,0-4 5-16,9-4 0 0,4-5 1 16,6-5 0-16,6-5-2 0,1-6-1 15,8-8 2-15,2-3-5 0,4-6-1 16,1-6 0-16,6-5-2 0,-1-7 2 16,-1 0-1-16,-2 0 0 15,3-4 2-15,-9 0 0 0,-4 7-2 16,-5 4-3-16,-6 5 5 0,-6 8-1 0,-5 8 2 15,-8 3 0-15,-1 9-1 0,-7 6-2 16,-5 6-1-16,-4 5-1 16,-9 10 0-16,-6 7 3 0,-1 8-3 15,-5 9 4-15,-1 7-3 0,-4 7 6 16,-3 4-1-16,2 8 0 0,0 3 4 16,-1 3 1-16,2-2 0 0,5 0 2 15,4-6-4-15,3-2 3 16,4-8-3-16,1-4-2 0,6-9 3 15,5-5 1-15,3-7 0 0,6-8 2 16,2-3 0-16,7-7 3 0,4-6-2 16,7-5-2-16,0-3-4 0,1-1-1 15,-4-2-3-15,-1 4-4 0,-5 1-7 16,-2 2-1-16,-4 6 4 0,-7 4-5 16,-5 8 2-16,-2 6 4 15,-2 9 4-15,0 4 4 0,-1 3-1 16,3 2 0-16,3 3 3 0,5-4-3 15,5-1 0-15,4-5 2 0,6-2 0 16,7-7 7-16,4-6-14 0,6-4-13 16,8-6-26-16,-2-4-57 0,9-2-125 15,1-6-146-15,3 0-127 0,6-7-246 16,-1 1-194-16,-2-4-59 0,-1 2 57 16,-4-1 115-16,-5 3 117 15,-4 2 255-15</inkml:trace>
        </inkml:traceGroup>
      </inkml:traceGroup>
    </inkml:traceGroup>
    <inkml:traceGroup>
      <inkml:annotationXML>
        <emma:emma xmlns:emma="http://www.w3.org/2003/04/emma" version="1.0">
          <emma:interpretation id="{09094002-EE9F-485A-B493-C05E4F0345EA}" emma:medium="tactile" emma:mode="ink">
            <msink:context xmlns:msink="http://schemas.microsoft.com/ink/2010/main" type="paragraph" rotatedBoundingBox="25852,3470 32625,3334 32679,6030 25906,61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7AE0928-20EF-49D7-80F8-65EA61C21BB7}" emma:medium="tactile" emma:mode="ink">
              <msink:context xmlns:msink="http://schemas.microsoft.com/ink/2010/main" type="line" rotatedBoundingBox="25852,3470 31144,3364 31173,4782 25880,4889"/>
            </emma:interpretation>
          </emma:emma>
        </inkml:annotationXML>
        <inkml:traceGroup>
          <inkml:annotationXML>
            <emma:emma xmlns:emma="http://www.w3.org/2003/04/emma" version="1.0">
              <emma:interpretation id="{7F81FC66-FE51-431D-B8A7-AB2E9525F3EE}" emma:medium="tactile" emma:mode="ink">
                <msink:context xmlns:msink="http://schemas.microsoft.com/ink/2010/main" type="inkWord" rotatedBoundingBox="25852,3470 27365,3440 27394,4858 25880,488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0466.3717">1163 2641 87 0,'-1'-20'459'16,"1"5"62"-16,-3-3 47 0,1 7 43 0,0-2-166 0,-1 4-150 15,3 3-86-15,-4 3-54 0,4 1-45 16,0 4-36-16,0 6-25 0,-2 7-13 16,2 4 4-16,0 10 10 0,2 6 18 15,-2 10 9-15,2 8 10 0,0 7 7 16,3 8-5-16,-3 6-11 0,2 5-14 16,3 1-13-16,0 2-14 0,3 1-11 15,-5-2-4-15,7-2-8 0,0-3-3 16,1-7 1-16,1-7-3 0,0-10-3 15,-3-6 1-15,-5-11 1 0,4-4 12 16,-6-9 20-16,3-8 15 16,-4-7 4-16,-2-7 5 0,-2-11-3 15,-5-6-10-15,1-11-23 0,-8-1-13 16,-3-2-4-16,1-4-8 0,-6 3 3 16,-3 1 2-16,-1 2-1 0,-2 5 6 15,-5 6 9-15,0 1 6 0,2 9 3 16,-4 4-2-16,3 5 2 0,-4 10-6 15,2 6-4-15,2 6-8 16,-3 1-7-16,6 7 0 0,3-1-5 16,5 2 0-16,5 1-1 0,-2-3 2 15,4-2 1-15,6 0-2 0,3-5-1 16,4-2-11-16,0-2-26 16,1-3-37-16,3-4-51 0,2-1-61 0,3-4-84 15,0-3-138-15,3-1-214 16,-4-6-92-16,3-3-19 0,0-4 27 15,5-2 64-15,-2-1 140 0</inkml:trace>
          <inkml:trace contextRef="#ctx0" brushRef="#br0" timeOffset="-11185.3944">-199 3958 126 0,'0'8'448'16,"-6"-5"55"-16,6 3 38 0,0-1-10 16,-1-1-144-16,1-2-137 0,-3 1-81 15,3-3-47-15,0 1-22 0,0-1-18 16,0 0-5-16,0 0 6 0,0 0 8 16,0 0 18-16,0 0 7 15,0 0 14-15,0 0 14 0,0 0 11 16,0 0 13-16,0-1-7 0,0-4-14 15,-1-1-19-15,1-4-23 0,0 0-29 16,-3-4-33-16,3-3-17 0,0-1-9 16,0-3-5-16,0-3 1 0,0-1-4 15,0-5-4-15,3 0 0 16,-3-3 1-16,0-1-5 0,0-4-2 16,1 2 1-16,-1-3 0 0,3 1 0 15,-2-3 0-15,5 0 0 0,1-2 2 16,4-3 1-16,0 0-1 0,8-3 2 15,-2-1-3-15,6-2 2 0,0 2 2 16,1-1-2-16,5 0-1 0,6 0 2 16,-4 0-2-16,6 2-3 15,-4 0 1-15,8 4 0 0,-2 5 0 16,-3 1-1-16,3 6-1 0,-1 5-2 16,-2 5-1-16,-2 7 1 0,-4 6-1 15,-2 9 2-15,-9 4 0 0,-3 7 3 16,-5 8 0-16,-8 8 0 0,-10 8 2 15,-7 8 0-15,-9 5 3 16,-8 4 1-16,-2 4 6 0,-7 0 2 16,0 0 0-16,-1-4-1 0,4-4 1 15,4-6 1-15,3-7-14 0,8-3 8 16,2-9 2-16,7-4 2 0,8-5-2 16,5-5-1-16,8-8 13 0,13-4-12 15,3-6-5-15,13-1 0 16,2-3-2-16,2 0-4 0,-1 4 0 15,1 3-2-15,-6 3-3 0,0 7 0 16,-11 1-2-16,-3 7-1 0,-9 2 0 16,-10 8 5-16,-9 1 4 0,-11 6 7 15,-4 5 6-15,-11 1 3 0,-3 4 3 16,-5-2 0-16,0 1-1 16,-1-2-3-16,-4-3-5 0,5-1-1 15,6-5-6-15,0-1-8 0,5-4-10 16,8-8-30-16,2-1-52 0,9-3-75 15,1-8-83-15,10-2-113 16,4-8-209-16,6-3-155 0,4-6-43 0,3-5 25 16,7-3 58-16,0-5 103 15</inkml:trace>
        </inkml:traceGroup>
        <inkml:traceGroup>
          <inkml:annotationXML>
            <emma:emma xmlns:emma="http://www.w3.org/2003/04/emma" version="1.0">
              <emma:interpretation id="{7B776456-D49D-4D32-8AD8-C82D83FCF442}" emma:medium="tactile" emma:mode="ink">
                <msink:context xmlns:msink="http://schemas.microsoft.com/ink/2010/main" type="inkWord" rotatedBoundingBox="27767,3799 29531,3763 29551,4788 27788,4823"/>
              </emma:interpretation>
              <emma:one-of disjunction-type="recognition" id="oneOf5">
                <emma:interpretation id="interp9" emma:lang="" emma:confidence="0">
                  <emma:literal>rw</emma:literal>
                </emma:interpretation>
                <emma:interpretation id="interp10" emma:lang="" emma:confidence="0">
                  <emma:literal>ran</emma:literal>
                </emma:interpretation>
                <emma:interpretation id="interp11" emma:lang="" emma:confidence="0">
                  <emma:literal>row</emma:literal>
                </emma:interpretation>
                <emma:interpretation id="interp12" emma:lang="" emma:confidence="0">
                  <emma:literal>w</emma:literal>
                </emma:interpretation>
                <emma:interpretation id="interp13" emma:lang="" emma:confidence="0">
                  <emma:literal>aw</emma:literal>
                </emma:interpretation>
              </emma:one-of>
            </emma:emma>
          </inkml:annotationXML>
          <inkml:trace contextRef="#ctx0" brushRef="#br0" timeOffset="-8629.6865">2574 3764 162 0,'-4'6'290'0,"0"0"17"0,1-2-7 16,0-1-21-16,3 1-28 0,-1-2-28 15,-2 0-18-15,3 0-4 16,0-1-6-16,0 1-6 0,0 1-6 16,0-1 2-16,0-2 0 0,3 0-1 15,-2 0-14-15,2 0-10 0,0 0-12 16,-2 0-6-16,3 0 1 16,2-2 4-16,-1-1 13 0,8-4 5 0,-2-2 2 15,8-7-11-15,-3-2-18 0,8-5-26 16,-1-7-28-16,1-3-23 0,1-5-17 15,2-3-16-15,-2-3-10 16,-3-2-10-16,1 4-2 0,-6-1-2 16,-5 1 21-16,-2 8 29 0,-3 3 31 15,-3 8 25-15,1 2 17 0,-3 4 10 16,0 7-17-16,-2 0-36 0,5 3-31 16,-5 4-24-16,2 3-17 0,2 3-12 15,3 4-4-15,4 2 7 16,6 0 2-16,1 4-3 0,5 1 3 15,4-1-3-15,-1-2 1 0,9 1-1 16,-4 1-1-16,3-3 5 0,1 0-5 16,-7 1 3-16,0-3-5 15,-5-1 1-15,-4 2 0 0,-5-1-2 16,-4 2 1-16,-6 2 0 0,-6 6 3 16,-3-1 1-16,-6 6-3 0,-3 1 0 15,-4 2 4-15,2 1-1 0,-2 2-2 16,4-2-1-16,3-3 1 0,5-2-1 15,-1-2 0-15,4-1-14 16,3-3-25-16,3 0-31 0,1-4-39 16,3 1-56-16,0-3-53 0,5-2-37 15,-1-2-22-15,2-2-23 0,5-4-16 16,3-2-13-16,-1-2-59 0,3-4-143 16,1-2-105-16,4-7-31 0,2 1 18 15,1-4 47-15,2-1 100 0</inkml:trace>
          <inkml:trace contextRef="#ctx0" brushRef="#br0" timeOffset="-9778.6989">2057 3430 389 0,'7'2'512'0,"-2"0"69"16,0 0 48-16,-5-2-96 15,0 2-137-15,-5 0-95 0,-1 0-71 16,-4 1-36-16,-1 1-23 0,-3-1-7 16,-2 1-7-16,-2 3-5 0,-1 1-7 15,-4-2-9-15,-5 2-13 0,4 2-16 16,-5 0-14-16,1 1-10 0,1-1-11 15,-1 1-14-15,5 0-15 16,4-1-10-16,3-2-10 0,-1 0-9 16,6 1-10-16,3-3 0 0,3-3-8 15,5 4 1-15,2-1 1 0,8-1 1 16,2-3 1-16,7 0 1 0,3-1 4 16,3-1-3-16,2-1 1 0,3 1-1 15,-5 0-3-15,0 0 1 0,-5 1-2 16,1 4 4-16,-6 0 1 15,-4 2 1-15,-6 4 6 0,-5 2 2 16,-6 5 6-16,-5 3 3 0,-6 3 0 16,-3 1 3-16,-5 1 1 0,0 3-2 15,1-3-3-15,-1-1 0 16,6-3-3-16,4-6-6 0,4-1-5 0,5-5-2 16,6-2 3-16,6-6 1 0,9-2 5 15,5-4 2-15,8-4 4 16,6-2-9-16,2-3-22 0,-1 3-33 15,2 0-39-15,2-4-45 0,2 3-44 16,-5 0-46-16,-1 1-37 0,-2-1-34 16,-7 5-52-16,0-3-98 0,-8 4-170 15,-4-1-62-15,-9 0-5 0,1-3 30 16,-5 1 68-16,-2 0 132 0</inkml:trace>
          <inkml:trace contextRef="#ctx0" brushRef="#br0" timeOffset="-9481.8887">2327 3340 510 0,'10'-7'613'0,"-3"-2"68"0,4-3 58 15,0-1-71-15,2-3-216 0,5-2-152 16,5-1-92-16,0 0-65 0,1-2-55 16,4-2-40-16,-1 3-21 0,3-2-16 15,-1-1-5-15,2 3-9 0,-2 2-20 16,1 0-32-16,-1-1-50 16,1 4-85-16,-2-3-181 0,-6 2-209 15,1-2-96-15,-3-5-28 0,3-1 15 16,-6-1 72-16,4-3 172 0</inkml:trace>
        </inkml:traceGroup>
        <inkml:traceGroup>
          <inkml:annotationXML>
            <emma:emma xmlns:emma="http://www.w3.org/2003/04/emma" version="1.0">
              <emma:interpretation id="{260184F3-55A3-426A-8F34-5FE02FBEDB68}" emma:medium="tactile" emma:mode="ink">
                <msink:context xmlns:msink="http://schemas.microsoft.com/ink/2010/main" type="inkWord" rotatedBoundingBox="29961,3848 31154,3825 31165,4414 29973,4438"/>
              </emma:interpretation>
            </emma:emma>
          </inkml:annotationXML>
          <inkml:trace contextRef="#ctx0" brushRef="#br0" timeOffset="-7629.0447">4061 3175 351 0,'3'-12'465'16,"0"0"50"-16,-3 0 53 0,0 2-88 16,0-1-104-16,0 1-58 0,-3 2-9 15,3 0 16-15,-3 0 20 16,3 4 13-16,0 0 4 0,-1 1-14 16,-2-1-41-16,1 6-58 0,-7 3-63 15,0 5-61-15,-8 6-53 0,0 4-33 16,-1 9-21-16,-3 2-8 0,1 5-3 15,2 1-4-15,0-1 4 0,4 3 0 16,7-5-4-16,0 2 4 16,5-6-3-16,4-4 3 0,3 1 2 15,4-7 4-15,6-3 1 0,4-7-1 16,6-6 5-16,2-4-2 0,8-10-3 16,-2-5 1-16,5-5-3 0,2-2-3 15,-5-3 1-15,0 1-3 16,-4 1-3-16,-6 5 1 0,-5 2-2 15,-2 3-1-15,-7 5-6 0,0 4-3 16,-4 1-2-16,-1 10-2 0,-2 4 1 16,0 2 0-16,-1 8 5 0,3 2 5 15,-1 1 3-15,4-1 5 0,2-3 1 16,0 0-2-16,10-6 6 16,-2-3 2-16,4-5 4 0,6-4 4 15,0-4 1-15,5-6 3 0,2-5-3 16,-1-1-7-16,2-4-2 0,-1 0-4 15,-2-5-4-15,0-1-6 0,-2 0 1 16,-5-3 4-16,-3-2 0 0,-2 0-4 16,-4-1-9-16,-5-1-30 0,4 1-49 15,-2-3-80-15,1 2-101 16,-1 1-115-16,3 0-170 0,1 1-250 16,2-2-97-16,-6 5 0 0,1 0 56 15,0 3 91-15,-4 0 170 0</inkml:trace>
        </inkml:traceGroup>
      </inkml:traceGroup>
      <inkml:traceGroup>
        <inkml:annotationXML>
          <emma:emma xmlns:emma="http://www.w3.org/2003/04/emma" version="1.0">
            <emma:interpretation id="{7E28AC14-7F12-43F9-86A1-AB64F9AF3F6D}" emma:medium="tactile" emma:mode="ink">
              <msink:context xmlns:msink="http://schemas.microsoft.com/ink/2010/main" type="line" rotatedBoundingBox="29629,4331 32675,4324 32679,6030 29633,6038"/>
            </emma:interpretation>
          </emma:emma>
        </inkml:annotationXML>
        <inkml:traceGroup>
          <inkml:annotationXML>
            <emma:emma xmlns:emma="http://www.w3.org/2003/04/emma" version="1.0">
              <emma:interpretation id="{F591F76E-2082-44A3-901E-F77A59DC175F}" emma:medium="tactile" emma:mode="ink">
                <msink:context xmlns:msink="http://schemas.microsoft.com/ink/2010/main" type="inkWord" rotatedBoundingBox="29629,4331 32675,4324 32679,6030 29633,6038"/>
              </emma:interpretation>
              <emma:one-of disjunction-type="recognition" id="oneOf6">
                <emma:interpretation id="interp14" emma:lang="" emma:confidence="1">
                  <emma:literal>look</emma:literal>
                </emma:interpretation>
                <emma:interpretation id="interp15" emma:lang="" emma:confidence="0">
                  <emma:literal>'look</emma:literal>
                </emma:interpretation>
                <emma:interpretation id="interp16" emma:lang="" emma:confidence="0">
                  <emma:literal>cloak</emma:literal>
                </emma:interpretation>
                <emma:interpretation id="interp17" emma:lang="" emma:confidence="0">
                  <emma:literal>book</emma:literal>
                </emma:interpretation>
                <emma:interpretation id="interp18" emma:lang="" emma:confidence="0">
                  <emma:literal>took</emma:literal>
                </emma:interpretation>
              </emma:one-of>
            </emma:emma>
          </inkml:annotationXML>
          <inkml:trace contextRef="#ctx0" brushRef="#br0" timeOffset="-4490.1823">3641 4458 288 0,'-7'13'429'16,"-3"-1"29"-16,-1 1 24 0,0 1-97 15,0-1-144-15,2 1-93 0,-2 0-46 16,1 0-24-16,3 1-12 0,0-4 0 16,3 2-1-16,2-3 5 15,0 1 7-15,2-4 16 0,2 0 23 16,0-2 12-16,5-1 15 0,0-1 19 15,1-6 6-15,6-1-10 0,2-4-20 16,2-3-22-16,5-6-27 0,5-1-25 16,-2-5-26-16,7-6-16 15,0-1-8-15,5-4-5 0,2-7-4 16,2-2-5-16,4-6 0 0,-4-2-2 16,3-2-1-16,1 0 0 0,-5-2 1 15,-3 4 2-15,-4 2 1 0,-5 4 2 16,-1 6 10-16,-8 7 23 15,-5 4 17-15,-3 3 15 0,-5 7 7 16,-5 1 3-16,-6 9-8 0,-7 7-20 16,-6 7-17-16,-7 5-15 0,-5 12-9 15,-6 9-6-15,0 7 0 0,-5 9-1 16,0 6-3-16,2 5 5 0,1 4 4 16,3 7 1-16,6 1-1 15,4 0 0-15,8 1 3 0,4-3-1 16,8-4-1-16,8-6 0 0,6-8 0 15,3-10 0-15,11-9 3 0,0-9 0 0,5-11-1 16,8-9 0-16,3-12 0 16,4-7-2-16,4-7-5 0,-1-3 0 15,0-4-3-15,-1-1-1 0,-4 2-3 16,-1 1 6-16,-7 3-2 0,-5 5-1 16,-5 2-4-16,-4 3-3 15,-6 7-4-15,-3 6-5 0,-4 4 0 0,-6 9 3 16,-1 7 4-16,-7 6 8 15,2 5 4-15,-2 5 0 0,-5 6 1 16,2-1 1-16,-1 0-1 0,4 2 2 16,3-2-4-16,1-4 1 0,2-5-7 15,2-1-17-15,5-7-13 0,1-4-8 16,5-8-8-16,7-3-2 16,2-11-1-16,3-6 10 0,4-9 8 0,-2-7 3 15,1-2 1-15,-3-8 1 16,-4-3 2-16,-2-1 0 0,-4-3 3 15,-8 3 6-15,-1-1 7 0,-3 4 5 16,-4 3 8-16,-5 7 9 0,3 2 6 16,-6 5 7-16,3 1 8 0,3 5 1 15,0 4-5-15,1 3-4 0,1 1-6 16,4 3-10-16,5 3-7 16,3 3-2-16,5 0 2 0,5 1 0 0,8 2 2 15,1 0 1-15,2 1-3 0,10-3 2 16,0 3-1-16,5-4 0 0,-1 1 0 15,3-2 0-15,-6 0 4 16,-1-2-3-16,-2 0 2 0,-5 0 0 16,-8 0-1-16,-3 0 7 0,-6 2 8 15,-6 0 4-15,-7 0 0 0,-7 4-1 16,-8 2 1-16,-7 4-5 0,-6 5-8 16,-4 1-4-16,-2 2-2 15,4 1 1-15,-1 2-3 0,-1 1-1 16,5-4 0-16,8 2 0 0,1-3 0 15,7-3 0-15,3 1-2 0,8-6-1 16,3 0-4-16,10-7-1 0,0-2 3 16,6-4 0-16,1-2 0 15,2-4 1-15,0-3 2 0,0 0-2 16,-4-2-1-16,-1-4 2 0,-8 3 0 16,1-4 3-16,-7 1 2 0,-4-1 1 15,-3 0 1-15,-6 0 4 0,-1 0 4 16,1 1 1-16,-5 5 1 0,1 0 2 15,2 1 4-15,-2 1-1 16,3 2 1-16,3 2 0 0,2 2-2 16,0 0-4-16,-1 2-6 0,3 0-6 15,0 2-5-15,3 2-4 0,1 0 1 16,6 4 0-16,1 0 4 0,1 3 2 16,5-1 2-16,3-1-1 0,2 4 4 15,1-3-1-15,5 0-2 16,1-1 3-16,1-3-1 0,1-1-1 15,-2 1 0-15,4-4-2 0,-4 0 3 16,1 0 3-16,-7-2-1 0,-1 0 14 16,-7-1 21-16,-4 3 33 0,0 0 22 15,-5 0 9-15,-5-3 2 0,-1 3-10 16,-7 0-20-16,-1 3-34 0,-7 0-24 16,-4 5-12-16,-2 3-5 15,-1 4-4-15,-1 4-5 0,1 4 6 16,-1 1 1-16,2 4 2 0,9 3 2 15,-5 0 0-15,6 1 8 0,6-2-4 16,1-3-6-16,6-2-3 0,3-2 0 16,1-5-4-16,11-4-9 0,1-4 6 15,4-8 0-15,2-4 6 16,9-8 0-16,0-7 2 0,7-7 0 0,2-7 2 16,5-7 4-16,5-10 6 15,3-8 12-15,7-10 7 0,3-13 5 16,8-12 8-16,4-13 1 0,0-9-2 15,-3-4-11-15,-3-2-5 0,-7 6-6 16,-10 9-8-16,-10 12 1 0,-10 14-1 16,-9 11 5-16,-6 12 3 0,-8 12 0 15,-10 11-5-15,-2 11-5 16,-13 13-7-16,-6 14-11 0,-5 14 0 16,-9 15 0-16,-2 12 3 0,-4 10 5 15,-2 12 2-15,2 9 3 0,-7 8-1 16,2 7 5-16,5 5 9 0,-1 0-8 15,4-1-5-15,8-5 0 0,6-2-1 16,5-13 0-16,6-8-14 0,2-9 9 16,10-14 10-16,4-9 14 0,6-14 5 15,9-13 7-15,7-13 1 0,7-8-1 16,7-14-4-16,2-3-11 16,4-3-11-16,-1-2-4 0,0 3-4 15,-1 1-6-15,-7 5-4 0,3 2-2 16,-9 8-8-16,-2 3-3 0,-6 5-3 15,-1 8 0-15,-5 4 1 0,-6 4 3 16,-2 7 2-16,-9 3 6 16,-2 2 4-16,-8 0 0 0,-4 3 0 15,-3-1 2-15,-6 1 0 0,-1-3-5 16,-6-1-1-16,-2-1-1 0,1 1 2 16,-1-3 0-16,-1-2-1 0,4-2 4 15,2-1 4-15,5-1 1 0,4-2-8 16,4-3 4-16,5 0-3 0,5 1 3 15,5 3-3 1,6 1 3-16,10 0 8 0,0 3 3 16,7 1 1-16,0 0 2 0,5 4 0 15,1 1 0-15,2 1-2 0,-1 1-17 16,1 1-31-16,-2 2-49 0,-5-1-77 16,-1-5-92-16,-2 3-123 0,-5-7-210 15,-4-2-200-15,-1-7-72 0,-6-7 12 16,1-4 55-16,3-7 106 15,-4-3 213-15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9T18:20:36.9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6655AF-139F-4FCB-B850-B31A836E2896}" emma:medium="tactile" emma:mode="ink">
          <msink:context xmlns:msink="http://schemas.microsoft.com/ink/2010/main" type="writingRegion" rotatedBoundingBox="3486,8688 13990,8817 13967,10632 3464,10503"/>
        </emma:interpretation>
      </emma:emma>
    </inkml:annotationXML>
    <inkml:traceGroup>
      <inkml:annotationXML>
        <emma:emma xmlns:emma="http://www.w3.org/2003/04/emma" version="1.0">
          <emma:interpretation id="{AF363AAB-07D4-41BF-BA8D-536D6314D35C}" emma:medium="tactile" emma:mode="ink">
            <msink:context xmlns:msink="http://schemas.microsoft.com/ink/2010/main" type="paragraph" rotatedBoundingBox="3486,8688 13990,8817 13967,10632 3464,10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85FE99-8114-408E-B440-4401D05D6B80}" emma:medium="tactile" emma:mode="ink">
              <msink:context xmlns:msink="http://schemas.microsoft.com/ink/2010/main" type="line" rotatedBoundingBox="3486,8688 13990,8817 13967,10632 3464,10503"/>
            </emma:interpretation>
          </emma:emma>
        </inkml:annotationXML>
        <inkml:traceGroup>
          <inkml:annotationXML>
            <emma:emma xmlns:emma="http://www.w3.org/2003/04/emma" version="1.0">
              <emma:interpretation id="{056E7048-5037-4D21-934A-04A323BCC71D}" emma:medium="tactile" emma:mode="ink">
                <msink:context xmlns:msink="http://schemas.microsoft.com/ink/2010/main" type="inkWord" rotatedBoundingBox="3481,9129 5699,9156 5689,9961 3471,9934">
                  <msink:destinationLink direction="with" ref="{802982B4-B933-4714-9129-3F8BB67C6796}"/>
                  <msink:destinationLink direction="with" ref="{85C3990A-9572-469E-BF1A-4996D147011A}"/>
                  <msink:destinationLink direction="with" ref="{DAFC8423-A661-4D26-958C-31312291E50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2176 5438 100 0,'-18'13'253'0,"-2"-3"20"0,2-2-29 16,4-2-50-16,3-2-52 0,-1-4-43 15,5-2-34-15,3-2-25 16,4-3-20-16,3-4-8 0,1-1-8 15,3-2-18-15,0-1-66 0,2-1-109 16,1 2-62-16,-2-1-32 0,0 3-16 16,2 1 5-16</inkml:trace>
          <inkml:trace contextRef="#ctx0" brushRef="#br0" timeOffset="55577.7006">782 4691 31 0,'0'0'136'16,"0"0"8"-16,0 0 11 0,-3 2 12 16,3-2 3-16,0 0 1 0,0 2 0 15,0-1-6-15,0-1-16 0,0 0-12 16,0 0-7-16,0 0-10 0,0 0-16 16,0-1-14-16,0-1-19 0,-1 2-11 15,1-2-16-15,-3 0-3 16,3-1 1-16,0 2 6 0,0-2 6 15,0 3 5-15,-3-1 4 0,2-2 8 0,1 1 4 16,0 0 2-16,-3 0 1 16,3 0 7-16,0 0 4 0,-2 0-2 15,2 2-2-15,-2-2 0 0,2 2 3 16,0-2-7-16,0 2-4 16,0 0 1-16,0-2-7 0,0 2-1 15,0-2-8-15,0 2 0 0,0-1-5 16,0 1-10-16,0 0-4 0,0 1-12 15,0 1-7-15,0 2-7 0,0 4-5 16,0 2-3-16,0 7-3 0,0 1-1 16,0 6 1-16,0 1-4 0,0 2 1 15,0-1-4-15,2 2-1 0,0-1 2 16,1-1-2-16,1-3 2 16,3-3-1-16,-3-1-1 0,3-5 5 15,0-2-4-15,0-3 0 0,2-5 2 16,2-1-1-16,0-6 0 0,0 0-5 15,3-7 5-15,2-1 0 0,-2-4-2 16,1-2-1-16,-1 1 3 0,2-3 0 16,-2 1 0-16,-3 0-1 0,0 0 0 15,0 1 1-15,-1 2-2 16,-1 0 2-16,-2 0 0 0,0 4 0 16,-2 0 0-16,1 3 0 0,-2 0 0 15,0 4 0-15,1 0-3 0,-3 1 3 16,3 6 0-16,2 1 0 0,0 4 0 15,-3 0 0-15,3 7 1 0,0-1 0 16,1 4-1-16,4 2 0 16,-5 3 0-16,4-1 1 0,-1 1-1 15,1-1 0-15,0-2 2 0,0-2-2 16,1 1 1-16,-1-4-1 16,-3-4-3-16,4 0-11 0,0-3 4 0,-1-1 1 15,-2-6 4-15,2 1-1 16,-4-4 3-16,4-2 13 0,-4-4-7 15,2-3 1-15,-2-3-2 0,0-4 0 16,0 0 0-16,0-5-4 0,-3 1 2 16,0 0 0-16,-4-3-2 0,3 2 0 15,-3 3 2-15,-3 2 1 16,3-1-1-16,-4 2 0 0,1 4 3 0,-1 2 0 16,1 1 3-16,2 2 0 0,-2 2 2 15,3 2-2-15,0 0-2 16,0 4-3-16,3 0-1 0,-2 4 1 15,6 2-1-15,3 2 0 0,1 1 0 16,2 1 0-16,5 0-1 16,3-1-3-16,2 4 2 0,3-1 0 0,7 0-1 15,-1 3 1-15,2-3-2 0,1 1 1 16,0-5-1-16,-4-4 3 16,1-2 1-16,-5-2 4 0,-2-3 0 15,-3-7 0-15,1 0 1 0,-5-1-1 16,-2-4 0-16,-5 1-2 0,-1-3 1 15,-2 1-1-15,-2 0 0 16,-5-1 1-16,-1 3 0 0,0 0-1 16,-4 3-1-16,1 6 0 0,-4-1-1 15,1 3 1-15,-3 6-1 0,0 3-1 16,-1 6 0-16,-1 4 0 0,3 6 1 16,-2 3-3-16,1 2 0 0,2 4 1 15,3 1 2-15,4 0-2 0,0-1 4 16,2-1-2-16,5-2 2 15,0-1-2-15,3-4 2 0,1-5 2 16,1-3 2-16,2-7 2 0,5-7 4 16,-4-2 3-16,3-7 0 0,1-5-1 15,-1-3 1-15,0-3-5 0,2-3-1 16,-2-1-3-16,0 1-2 0,-2 2-3 16,1 2 0-16,-5 1-1 15,-1 5 0-15,-1 4 0 0,-3 3-2 16,2 5 4-16,-2 7 0 0,-3 6 0 15,3 2 1-15,-3 6 0 0,0 1 4 16,-1 2-5-16,1-3 1 16,-1 2 0-16,-3-7 0 0,4 0 2 0,-4-4 2 15,3-3 7-15,-1-1 15 0,-2-4 10 16,2-2 8-16,-2-2 5 16,3-2-4-16,-1-5-3 0,1-2-15 15,1-2-10-15,0-3-7 0,2 2-7 16,-1-3 0-16,5 1-5 0,-2 0 2 15,4-3 0-15,-1 3-1 16,3 0 0-16,1 2-2 0,-1 3-1 0,2 2-2 16,1 3-4-16,0 1-5 15,1 6-10-15,0-2-11 0,-1 4-15 16,-2 0-16-16,-1 0-22 0,-1 1-42 16,1 0-56-16,-3-2-94 0,-2 0-181 15,-2-2-139-15,-4-4-60 0,1-2-2 16,-1-2 44-16,-2-4 92 0</inkml:trace>
          <inkml:trace contextRef="#ctx0" brushRef="#br0" timeOffset="56361.6127">2696 4970 49 0,'0'2'405'0,"-3"0"58"16,3 0 35-16,0-1-23 0,0-1-116 16,0 0-129-16,0 0-93 15,0 0-54-15,3 0-31 0,2 0-15 16,1 0-6-16,2 0 6 0,2 0 4 15,1 0 6-15,2 0 9 0,1 0 12 16,1 0 8-16,2-3 4 0,-1 1-3 16,-1-3 2-16,-4 0-5 0,3-1-7 15,-5-1-11-15,1-1-7 0,-3 0-9 16,-2 0-9-16,-5 2-7 16,3 0-7-16,-6-3-4 0,-1 5-4 15,-3 0-6-15,-1 3-1 0,-6 2-4 16,-2 3 0-16,-2 9-2 0,0 1-1 15,-5 4 7-15,-2 4 12 0,3 3 15 16,-1 2 17-16,2-1 19 0,1 3 15 16,6-3 8-16,-1-1-1 15,8-1-10-15,0-6-10 0,10-1-11 16,4-5-9-16,4-4-6 0,7-7-4 16,5-1-3-16,6-3-4 0,2-7-6 15,1-5-20-15,2 1-41 0,0-2-58 16,-2 0-98-16,-3-1-211 15,-6 3-208-15,-1 0-97 0,-8 2-23 0,-5-1 20 16,-4 5 80-16,-3 2 199 16</inkml:trace>
        </inkml:traceGroup>
        <inkml:traceGroup>
          <inkml:annotationXML>
            <emma:emma xmlns:emma="http://www.w3.org/2003/04/emma" version="1.0">
              <emma:interpretation id="{C09258D6-A494-47F1-9EF1-30772ABA4D60}" emma:medium="tactile" emma:mode="ink">
                <msink:context xmlns:msink="http://schemas.microsoft.com/ink/2010/main" type="inkWord" rotatedBoundingBox="6473,8829 8324,8852 8312,9812 6461,97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8455.6324">3750 4886 151 0,'0'2'210'0,"0"-2"-8"0,3 2-23 16,-2 0-32-16,-1 2-28 15,0-1-27-15,3-2-20 0,-3 2-14 16,2-2-1-16,-2-1 15 0,2 3 31 16,-2-3 34-16,0-3 32 0,3 3 24 15,-3-1 8-15,2-3-9 16,0 0-16-16,-2-1-21 0,5 1-19 0,-5-2-8 15,2 0-1-15,0 2 8 16,-2-1 6-16,3 2 7 0,-3-3 1 16,0 4 1-16,2-1-6 0,-2 2-14 15,0-2-20-15,2 6-21 16,-2-2-17-16,3 9-14 0,-2 1-15 16,2 12-6-16,1 3-5 0,-1 6-3 15,1 7-3-15,0 3-7 0,3 0-5 16,0 3-3-16,0-4-5 0,2-5 1 15,-2-1-3-15,0-6 1 0,1-8-2 16,-1-2 9-16,4-7 17 0,1-6 19 16,-1-6 12-16,6-8 5 15,-2-8 2-15,3-7-6 0,2-3-19 16,1-6-18-16,-1-2-10 0,-2 0-4 16,-1 1-5-16,-2 2-1 0,1 8 1 15,-5 1-7-15,-1 9-1 0,-2 2-2 16,4 8 2-16,-3 4-2 0,3 6 1 15,0 8 3-15,2 3 2 16,2 6 1-16,1 0-2 0,1 1 3 16,-1 1-1-16,1-1 0 0,0-7 1 15,0-2-2-15,-2-4 2 0,1-3 0 16,-5-7-2-16,2-4-1 0,0-7 3 16,-2-3 2-16,-4-6-1 0,-1-4-1 15,0-3 0-15,-3-3 3 0,-4 0-4 16,3-1-2-16,-3 0 0 15,-3-1 2-15,3 6-2 0,-4 3 2 16,4 2-2-16,-3 5 0 0,3 1-2 16,0 3-9-16,0 5-1 0,3-2-5 15,6 4-4-15,-2-2-2 0,7 3 1 16,1 2 7-16,8 0 2 0,-1 0 5 16,6 2 4-16,2-2-1 15,1 0 1-15,-2 2-1 0,3-2-1 16,-1 0-3-16,-1 3-2 0,-2-3 1 15,-6 1-1-15,-4-1-2 0,-2 0 5 16,-5 2 1-16,0-2 4 0,-4 0 4 16,0 2 0-16,-4-2 0 0,-1 0-1 15,-4 0-2-15,-1 2-4 0,-1 1-2 16,-1 1 1-16,-1 1 1 16,-1 0 3-16,0 3-2 0,-3 0 1 15,2 2 1-15,1 0-1 0,0 3-3 16,-2 1 3-16,2 0 1 15,0 1-1-15,3 3 0 0,4-2 1 0,0 2 1 16,3 1 1-16,1-1-2 0,0 0-2 16,6 1-1-16,-2-1-1 15,4-1-1-15,-1-2-5 0,-1-2-2 16,-2-1-1-16,1-4 0 0,-2-2-1 16,0-2 1-16,0-4 1 0,1-4 5 15,-1-7 4-15,0 0 2 16,-3-6 5-16,3-3 0 0,0-2 2 15,-2-3 0-15,2-2-9 0,-5 2 2 0,0-2 4 16,1 2 0-16,-3 1 6 16,1 5 3-16,-1 4 15 0,0 0 4 15,0 5 2-15,0 1-2 16,0 4 0-16,0 3-6 0,3 4-9 0,0 3-6 16,-2 8-3-16,6 3-3 15,-3 0-1-15,3 7 2 0,5-1-2 16,-1 1 1-16,0-1 1 0,0 1-2 15,3-1 0-15,2-3 2 0,-2-4 0 16,1 0 0-16,2-7-2 0,-2-2 3 16,4-6-2-16,-4-4 2 0,3-6 1 15,1-5 3-15,-1-5-1 16,-3-5-1-16,4-5 5 0,-4-7 4 16,-1-5 6-16,2-9 9 0,0-8 7 15,0-4 2-15,-5-3 4 0,3 1-3 16,-1 4 3-16,-3 6 8 0,-2 8 21 15,-1 7 24-15,-3 9 20 0,0 6 10 16,2 7-4-16,-5 6-14 16,2 8-29-16,0 8-28 0,-1 10-24 15,2 10-11-15,1 10-7 0,1 4-4 16,1 6 1-16,4 4 1 0,-1 2 0 16,1 6-2-16,1-1 0 0,2 2 0 15,1-4-2-15,0-3 1 0,-1-2-3 16,1-10 3-16,-4-3 4 0,-3-8-5 15,1-5-1-15,-2-6-2 0,0-2-2 16,-3-4-1-16,-1 1-4 16,1-5 4-16,-4-2-3 0,3 0 4 15,-2-2-2-15,-1-2-14 0,0 0-25 16,0 0-36-16,0 0-54 0,0 0-87 16,-1-2-109-16,-2-2-191 0,-1-3-233 15,-1 0-97-15,-2-6-15 0,-2-3 49 16,0-4 91-16,-2-7 195 15</inkml:trace>
          <inkml:trace contextRef="#ctx0" brushRef="#br0" timeOffset="58768.425">5126 4778 330 0,'-20'8'631'16,"2"-1"106"-16,4-6 89 0,2-1 60 15,2 0-261-15,5-4-179 0,3 0-114 16,7-4-91-16,4 0-84 0,2 2-49 16,7-2-34-16,3 4-23 0,3 0-10 15,6 4-9-15,-1 4-9 0,5 0-3 16,2 2-3-16,-2 0 0 0,3 4-2 16,-1-2-3-16,-2 0-2 15,-1-1 2-15,-3-1-1 0,-2 0-15 16,-4-2-28-16,-6-2-26 0,-1 3-36 15,-4-4-42-15,-2 1-45 0,-4 1-48 16,0-3-59-16,-3 2-121 16,-4-2-225-16,0-2-98 0,0-3-26 15,0-1 18-15,4 0 64 0,-1-5 136 16</inkml:trace>
        </inkml:traceGroup>
        <inkml:traceGroup>
          <inkml:annotationXML>
            <emma:emma xmlns:emma="http://www.w3.org/2003/04/emma" version="1.0">
              <emma:interpretation id="{89056B28-F06D-416C-8424-0DE410DBCC5C}" emma:medium="tactile" emma:mode="ink">
                <msink:context xmlns:msink="http://schemas.microsoft.com/ink/2010/main" type="inkWord" rotatedBoundingBox="8620,8751 10954,8780 10931,10595 8598,10566">
                  <msink:destinationLink direction="with" ref="{802982B4-B933-4714-9129-3F8BB67C6796}"/>
                </msink:context>
              </emma:interpretation>
            </emma:emma>
          </inkml:annotationXML>
          <inkml:trace contextRef="#ctx0" brushRef="#br0" timeOffset="59784.1283">6023 4868 26 0,'5'-12'470'16,"-1"-1"82"-16,-4 3 62 0,-4 4 58 15,-3 0-111-15,1 4-157 16,-7 4-114-16,2 4-71 0,-4 4-54 15,1 9-53-15,-2 3-37 0,1 4-25 16,1 7-16-16,5 4-7 0,-1 0-11 16,6 1-4-16,4-4-3 15,3 1 0-15,5-4 2 0,4-4 1 0,3-5 10 16,3-5 10-16,6-10 13 16,0-7 9-16,6-6 4 0,-2-8 2 15,3-8-7-15,-2-7-2 0,3-5-10 16,-2-9-3-16,1-6 6 0,-3-9 7 15,-2 0 4-15,0-8-7 0,-4 1-3 16,-4-2-7-16,-5 0-14 0,-2 3-10 16,-4 1-11-16,-2 9 1 0,-3 7-4 15,-2 6 3-15,-4 7 2 16,0 9 1-16,-2 7-1 0,-5 7-3 16,3 9-2-16,-6 10-3 0,2 11-2 15,-3 7-2-15,1 11 1 0,3 7 6 16,-1 9 0-16,1 6 3 0,4 5 3 15,0 3-4-15,3 5 2 0,0-2-3 16,4 2 2-16,3-3-3 16,1-3 0-16,3-5 0 0,-2-8 1 0,5-7 1 15,-1-9-1-15,0-6 4 16,0-11 9-16,2-4 12 0,0-9 9 16,1-7 4-16,-1-7 2 0,1-4-2 15,1-6-9-15,1-4-10 0,0 0-12 16,-1 1-4-16,1 2-10 15,-3 4-9-15,-3 2-2 0,0 3-3 16,-1 4-3-16,0 6 2 0,1 6 5 16,-2 7 6-16,-1 4 2 0,2 5 4 15,0 3 4-15,-3 5 0 0,6-3 2 16,-1 1-2-16,1-2 3 16,-2-5 2-16,3 0-3 0,0-6 2 0,3-3-4 15,2-5 2-15,-2-6-2 0,6-4-2 16,-2-6 2-16,0-5 0 15,3-3 0-15,-3 0 0 0,-2 0-2 16,-2 4 0-16,-3-1 0 0,-2 3-1 16,-2 4 0-16,0 0 1 0,-3 4 0 15,0 1 1-15,-1 1 0 16,1 1 0-16,0 7-1 0,3 2 2 16,-2 2 0-16,4 3 2 0,0-1 0 15,2 0-3-15,3 0 2 0,-3 0 0 16,5-3-10-16,-2-2-20 0,1-2-21 15,-1 0-19-15,2-7-28 0,-2 0-31 16,0 0-27-16,-2-5-24 16,0-1-41-16,-1 0-69 0,-4 0-97 15,0-1-191-15,-3 2-79 0,-1-5-21 16,0 1 29-16,-3-1 71 0,-3-2 115 16</inkml:trace>
          <inkml:trace contextRef="#ctx0" brushRef="#br0" timeOffset="60159.3134">6856 4921 48 0,'-4'6'509'16,"2"0"90"-16,-3 0 74 0,0-2 63 16,1 2-110-16,1-2-179 0,-1 1-126 15,1-1-86-15,-1 4-66 16,3-1-61-16,1 4-44 0,0-1-29 15,0 4-15-15,1-3-10 0,2 1-1 16,-2 2-5-16,2-3-17 0,-3-3-45 16,3 0-72-16,-2-4-128 0,-1-4-281 15,0-6-142-15,0-8-62 0,-4-11 2 16,4-9 48-16,-3-5 118 0</inkml:trace>
          <inkml:trace contextRef="#ctx0" brushRef="#br0" timeOffset="62254.7229">7259 5031 38 0,'3'6'323'0,"-3"0"58"0,0-2 11 16,0 1-35-16,-3-2-61 0,2 0-73 15,-2-1-64-15,-2-2-41 16,1-2-20-16,0-1-4 0,-2 1 1 15,2 1 8-15,-3-2 10 0,6-1 7 16,-2 2 5-16,0 0-5 0,2-1-13 16,-2 2-17-16,3-1-23 0,0 1-21 15,0 1-16-15,-1-3-12 0,1 3 2 16,0 0 3-16,-3 0 11 0,3 0 14 16,0 0 10-16,0 3 6 15,0-3-7-15,0 1 14 0,0 5 16 16,0 2 9-16,4 4 9 0,-4 5 7 15,4 3 10-15,-1 5-9 0,0 3-21 16,1 2-19-16,0 4-15 16,0-2-8-16,-1 0-7 0,1-1-7 15,1-5-3-15,-3-1-6 0,3-5-2 0,-2-3 3 16,-2-3 8-16,2-6 14 16,-3 1 23-16,3-8 28 0,-2-1 14 15,5-4-2-15,-1-8-5 0,1-4-15 16,2-5-27-16,-1-3-28 0,2-2-17 15,2-4-9-15,0 1-10 0,-1 0-2 16,1 1 2-16,0 5-4 0,1 2-1 16,-3 3-3-16,0 4-3 15,-1 4 1-15,-1 6 0 0,3 0-2 16,-3 5 2-16,2 6 5 0,-2 5 3 16,0 2 0-16,0 5-3 0,-2 1 5 15,2 1 1-15,0 2-3 0,-2-1 0 16,2-5 3-16,0 3 5 0,1-5-7 15,-1-1 8-15,3-4-3 0,1-1-5 16,2-4-1-16,1-5-2 16,1-3-3-16,3-5-12 0,1-3-4 15,-1-5-3-15,0-2-11 16,2-3-7-16,-2 1-5 0,0 0 0 16,-4-1 1-16,2 3 7 0,-2 4 11 0,-3-3 3 15,0 5-4-15,-4 4-9 16,2 0-9-16,-4 4-4 0,0 2-7 15,-1 4 6-15,-1 3 10 0,-2 6 16 16,2 5 11-16,-2 2 3 0,-1 7 5 16,-1 2 5-16,-2 3-2 15,-1 1 0-15,4-1 0 0,-3 0 4 16,3 1-1-16,3-4-6 0,-3-5-6 16,3-1-10-16,-2-5-10 0,3-6-7 15,3-4-1-15,0-6 2 0,0-6 6 16,2-4 9-16,2-9 9 0,-1 0 5 15,1-8 4-15,0-4 1 0,1-1 3 16,-1-3 2-16,-4 2 1 0,1 3-1 16,-1 4 3-16,0 1-1 15,-3 2-1-15,-1 7 1 0,1 4-2 16,-1 1 0-16,-1 6 0 0,-2-1 0 16,3 6-2-16,-3 6 0 0,0 6-2 15,-3 8 2-15,3 9 0 0,-2 5 2 16,-1 10-1-16,2 4 5 15,-2 7 2-15,-4 6 2 0,3 5 6 0,-6 1 3 16,2 2 8-16,-6 0 3 16,1-2 5-16,-4-1 5 0,2-7 3 15,-3-4 2-15,2-8 7 0,-2-8 8 16,0-9 13-16,-1-4 13 0,1-7 7 16,0-9 2-16,-2-8-9 0,-1-6-11 15,3-6-15-15,-2-7-20 0,5-5-17 16,1-2-10-16,0-5-6 15,7-1-5-15,2-1-2 0,5-2 0 16,7-1 1-16,3-2-2 0,6 2-1 16,2-1 1-16,6 3-4 0,4 1-9 15,3 5-11-15,5 2-9 0,1 6-11 16,4 3-9-16,-1 7-5 16,1 6 5-16,-4 6 0 0,0 2 4 0,0 9 1 15,-3-1-4-15,-5 2-16 16,1 3-25-16,-5-1-24 0,-3 0-41 0,-3-2-62 15,-8-1-105-15,0-3-245 16,-4-5-119-16,-4-4-48 0,-2-3 8 16,-1-7 49-16,-4 0 112 0</inkml:trace>
        </inkml:traceGroup>
        <inkml:traceGroup>
          <inkml:annotationXML>
            <emma:emma xmlns:emma="http://www.w3.org/2003/04/emma" version="1.0">
              <emma:interpretation id="{B2F2F7AB-6EF6-487F-B9D3-BA60A6B6BD77}" emma:medium="tactile" emma:mode="ink">
                <msink:context xmlns:msink="http://schemas.microsoft.com/ink/2010/main" type="inkWord" rotatedBoundingBox="11218,9024 13987,9058 13985,9190 11216,9156">
                  <msink:destinationLink direction="with" ref="{85C3990A-9572-469E-BF1A-4996D147011A}"/>
                  <msink:destinationLink direction="with" ref="{DAFC8423-A661-4D26-958C-31312291E501}"/>
                </msink:context>
              </emma:interpretation>
              <emma:one-of disjunction-type="recognition" id="oneOf2"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93363.5266">8527 4652 196 0,'-2'2'419'0,"0"1"46"16,-3-2 32-16,3 1-58 0,-3 0-109 15,4-2-97-15,-2 0-57 0,0 2-33 16,2-2-23 0,1 2-22-16,-3-2-21 0,3 0-16 0,0 0-9 15,0 0-6-15,0 0 7 0,3 0 20 16,-2 0 15-16,5 0 19 0,-2 2 13 16,0-2 5-16,1 2-4 0,2-2-17 15,0 2-17-15,1-2-18 0,3 2-12 16,2 0-4-16,2 3-6 15,4-4-4-15,3 2-3 0,1-2-3 16,3-1-3-16,4 0-1 0,2-1-7 16,2-2 3-16,4-3-4 0,2 0-3 15,4-2-2-15,1 0-4 0,7-2 1 16,-2-1-9-16,2 1 4 16,4 2-4-16,-1-2-1 0,0 2-3 0,-2 0-1 15,5-1-1-15,-5 3-4 16,1 1 2-16,-5 2 0 0,0 3-1 15,-1 0 0-15,-5 3 0 0,-2 0 2 16,-3 1-1-16,-2 3 1 0,-2-1 0 16,-5-2-1-16,1 2 0 0,-2-2 0 15,-4 2 3-15,1-1-2 16,0-4 0-16,1 4 1 0,-2-4 2 0,1 1-1 16,-3-2-2-16,4 0 1 15,0 0 0-15,0-2 0 0,0 1 2 16,-1-2-2-16,5 1 3 0,-3-2-2 15,-2 2-2-15,4 2 0 0,-1 0-1 16,-4 2 3-16,4 1-1 0,-1-2 1 16,0 4 0-16,-2-2-2 0,2 2 0 15,2 0-1-15,-1-1 0 16,-1 1 0-16,2-1 0 0,-2 2 1 16,3-4 1-16,-1 2-1 0,-1-2-1 0,-1 0-3 15,2 2 2-15,-2-2-2 16,3 0 1-16,-5 2 2 0,1 0 1 15,-3-1 0-15,2 1 2 0,-2 0-2 16,-1-2 2-16,-1 0-2 0,2-2 0 16,-5 0 1-16,3-2-1 0,-4 2 0 15,1-5-1-15,0 4 4 0,-1-2-3 16,-1 2-8-16,-4-2-6 0,2 1-13 16,-2 0-8-16,-1 2-16 15,0 0-11-15,-1 0-10 0,-2 2-14 16,-1 3-19-16,3-4-26 0,-4 6-54 15,1-1-112-15,-3-1-233 0,-1-2-115 16,-3-6-43-16,3-1 1 0,-2-3 46 16,-1-6 113-16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9T18:21:09.1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EC7DD7-3B03-4B03-A306-B6B8773B8D6F}" emma:medium="tactile" emma:mode="ink">
          <msink:context xmlns:msink="http://schemas.microsoft.com/ink/2010/main" type="writingRegion" rotatedBoundingBox="31675,7196 33452,6302 33928,7249 32150,8142"/>
        </emma:interpretation>
      </emma:emma>
    </inkml:annotationXML>
    <inkml:traceGroup>
      <inkml:annotationXML>
        <emma:emma xmlns:emma="http://www.w3.org/2003/04/emma" version="1.0">
          <emma:interpretation id="{1100B875-3816-446E-B2AB-CDD9204A94A9}" emma:medium="tactile" emma:mode="ink">
            <msink:context xmlns:msink="http://schemas.microsoft.com/ink/2010/main" type="paragraph" rotatedBoundingBox="31675,7196 33452,6302 33928,7249 32150,8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3CAC78-E1EB-4503-A7BC-A4FA848D543D}" emma:medium="tactile" emma:mode="ink">
              <msink:context xmlns:msink="http://schemas.microsoft.com/ink/2010/main" type="line" rotatedBoundingBox="31675,7196 33452,6302 33928,7249 32150,8142"/>
            </emma:interpretation>
          </emma:emma>
        </inkml:annotationXML>
        <inkml:traceGroup>
          <inkml:annotationXML>
            <emma:emma xmlns:emma="http://www.w3.org/2003/04/emma" version="1.0">
              <emma:interpretation id="{49F3AE23-35DA-4875-9332-DBD4368D1257}" emma:medium="tactile" emma:mode="ink">
                <msink:context xmlns:msink="http://schemas.microsoft.com/ink/2010/main" type="inkWord" rotatedBoundingBox="31675,7196 33452,6302 33928,7249 32150,81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403 794 310 0,'-3'-1'444'0,"3"-6"39"16,-4 3 29-16,0-2-95 0,0 0-141 15,-2 2-82-15,2-3-33 0,1 0-14 16,-1-1 1-16,0-2 11 16,1-1 18-16,-1 1 18 0,2-2 26 0,-1-1 39 15,1 2 35-15,0 2 25 16,-2-1 12-16,1 2-5 0,0 1-29 15,-4 4-51-15,3-1-58 0,-7 4-54 16,-5 6-52-16,-5 4-34 0,-2 6-25 16,-10 8-16-16,0 7-7 0,-1 6 1 15,-3 4-1-15,5 1-1 0,5 3 0 16,2 0 3-16,7 0-2 16,7-4-1-16,6-3 1 0,5-3 2 15,5-5 4-15,6-7 1 0,6-6 4 16,5-11 2-16,8-8 3 0,1-11 0 15,8-9-1-15,2-9-4 0,1-9-4 16,-2-8-2-16,1-1 0 0,-4-5-4 16,-4-1 3-16,-3 4 8 0,-8 4 15 15,-3 6 11-15,-5 8 14 16,-3 7 1-16,-7 8 2 0,2 8-4 16,-12 7-16-16,-2 14-16 0,-4 7-11 15,1 12-5-15,-3 5-2 0,6 6-17 16,-2 6 9-16,8 2 2 0,4 0 4 15,5 0-2-15,7-5 0 0,4-3 15 16,5-8-8-16,6-9 1 0,2-11 2 16,10-9 0-16,5-15 2 0,0-13-2 15,6-9 0-15,2-14-7 16,-1-10 0-16,5-10-5 0,-6-8-2 0,1-7 5 16,-1-7 1-16,-2-4 3 15,-5 2-9-15,-4 1 4 0,-4 6-2 16,-8 10-3-16,-4 8 5 0,-12 15-2 15,-2 10 4-15,-5 15 1 0,-6 14 3 16,-10 12-4-16,-3 16-4 0,-5 14-2 16,0 18 0-16,-5 9 6 0,5 12 0 15,-4 10 0-15,5 9 7 0,4 8 2 16,2 1-1-16,5 5-2 16,5-4-10-16,2-6-29 0,5-8-51 15,0-11-69-15,3-14-77 0,3-11-94 16,2-16-132-16,-3-14-170 0,0-13-220 15,0-16-77-15,-4-11-1 0,-1-12 57 16,0-8 119-16,-5-9 187 0</inkml:trace>
          <inkml:trace contextRef="#ctx0" brushRef="#br0" timeOffset="327.8067">802 238 36 0,'-18'4'523'0,"4"-1"107"16,0-3 77-16,5 0 64 0,2 0-99 16,3 4-208-16,1-4-133 0,6 4-65 15,4-1-31-15,4 1-23 0,7 5-8 16,6 1 6-16,6 2-6 0,5 2-34 15,6 1-42-15,5 3-31 0,2-2-29 16,6 5-21-16,3-3-16 16,2 3-7-16,4-3-19 0,1-4-44 15,1 0-67-15,1-4-92 0,-3-2-112 16,0-8-189-16,-4-4-265 0,0-6-110 16,-1-5-13-16,-9-2 45 0,1-1 90 15,-7-4 174-15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9T18:21:58.6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C3967F-564F-4DE0-889D-5278D04D18E1}" emma:medium="tactile" emma:mode="ink">
          <msink:context xmlns:msink="http://schemas.microsoft.com/ink/2010/main" type="writingRegion" rotatedBoundingBox="28526,6861 34193,8931 33197,11657 27530,9586"/>
        </emma:interpretation>
      </emma:emma>
    </inkml:annotationXML>
    <inkml:traceGroup>
      <inkml:annotationXML>
        <emma:emma xmlns:emma="http://www.w3.org/2003/04/emma" version="1.0">
          <emma:interpretation id="{DA58F190-9B06-4759-A0B0-D31F8EE134CD}" emma:medium="tactile" emma:mode="ink">
            <msink:context xmlns:msink="http://schemas.microsoft.com/ink/2010/main" type="paragraph" rotatedBoundingBox="28526,6861 33918,8831 33345,10399 27953,8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99BF00-37FF-43B1-B5E4-3656BB73533E}" emma:medium="tactile" emma:mode="ink">
              <msink:context xmlns:msink="http://schemas.microsoft.com/ink/2010/main" type="line" rotatedBoundingBox="28526,6861 33918,8831 33345,10399 27953,8429"/>
            </emma:interpretation>
          </emma:emma>
        </inkml:annotationXML>
        <inkml:traceGroup>
          <inkml:annotationXML>
            <emma:emma xmlns:emma="http://www.w3.org/2003/04/emma" version="1.0">
              <emma:interpretation id="{93044A67-5C36-49F1-8C1D-7DA97E4FC2D7}" emma:medium="tactile" emma:mode="ink">
                <msink:context xmlns:msink="http://schemas.microsoft.com/ink/2010/main" type="inkWord" rotatedBoundingBox="28307,7462 29785,8002 29431,8969 27953,84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-2930-2785 207 0,'7'0'439'0,"-4"0"51"16,-1 0 31-16,-2-2-53 15,0 2-117-15,-2 0-98 0,2 0-71 16,0 0-40-16,0 0-27 0,-3 0-30 15,3-2-26-15,0 2-22 0,0 0-9 16,0 0 0-16,0 0 12 16,0 0 15-16,0 0 24 0,0 0 19 15,0 0 18-15,-2 0 9 0,2 0 2 16,0 2-8-16,-2-2-10 0,-1 0-19 16,3 0-17-16,-5 0-16 0,5 0-9 15,-1 0-9-15,1 0-3 0,-3 0 3 16,3 0 5-16,0 0 9 15,0 0 0-15,0 0 4 0,0 0-3 16,0-2-2-16,0 2-1 0,0 0-7 16,0 0-4-16,0 0-10 0,0 0 4 15,0 0 2-15,0 0 1 0,0 0 2 16,0 0-2-16,0 0 4 0,0 0-8 16,0 0-6-16,0 0-7 0,0 0-9 15,0 0-2-15,0 0-6 16,0 0 0-16,0 0-5 0,0 0 0 15,0 2 2-15,0-2 0 0,0 0 1 16,0 0-1-16,0 0 0 0,0 0 0 16,0 0-2-16,0 0 3 0,0 0-1 15,0 0 2-15,0 0 1 0,0 0-1 16,0 0 4-16,0 0-5 16,-3 0-1-16,3 0 0 0,0 0-2 15,0 0 1-15,0 0 0 0,0 0 1 16,0 0 0-16,0 0 0 0,0 0-3 15,0 0 1-15,0 0 0 0,0 0-1 16,0 0 3-16,0 0 0 0,0 0 1 16,0 0 1-16,0 0-1 15,0 0 4-15,0 0-3 0,0 0-1 16,0 0-1-16,0 0 1 0,0 0 0 16,0 0-1-16,0 0 0 0,0 0 2 15,0 0 5-15,0 0-4 0,0 0-1 16,0 0-2-16,0 0 0 0,0 0 0 15,0 0 0-15,0 0 0 16,0 0 3-16,0 0 2 0,0 0 0 16,0 0-4-16,0 0 0 0,0 0-2 15,0 0 1-15,0 0 0 0,0 0 1 16,0 0 0-16,0 0-3 0,0 0 4 16,0 0-2-16,0 0 4 0,0 0-4 15,0 0-2-15,0 0 6 0,0 0-4 16,0 0-5-16,0 0 3 15,0 0 2-15,0 0 2 0,0 0-3 16,0 0 2-16,0 0 4 0,0 0-3 16,0 0 3-16,0 0-1 15,0 0 0-15,0 0-1 0,0 0 0 16,0 0 1-16,0 0-4 0,0 0-1 0,0 0 0 16,0 0 5-16,0 0 2 15,0 0-1-15,3 0 0 0,-3 0 5 16,0 0 0-16,0 0-1 0,0 0 3 15,0 0-1-15,0 0 0 0,0-2-3 16,0 2-1-16,0 0 2 16,0 0-5-16,3 0 0 0,-3 0 0 15,0 0 0-15,0 0-1 0,0 0-5 16,0 0 1-16,0 0 1 0,0 0 2 16,0 0-2-16,0 0 1 0,0 0 0 15,0 0 0-15,0 0 1 0,0 0-5 16,0 0 3-16,0 0-1 15,0 0 0-15,0 0-1 0,0 0 2 16,0 0 1-16,0 0 1 0,0 0-2 16,0 0 0-16,0 0 1 0,0 0-1 15,0 0 1-15,0 0-2 0,0 0 9 16,0 0-5-16,0 0-3 0,0 0 0 16,0 0 4-16,0 0-3 0,0 0-11 15,0 0 4-15,0 0 4 16,0 0-1-16,0 0-3 0,0 0 2 15,0 0 4-15,0 0 0 0,0 0 0 16,0 0 3-16,0 0-2 0,0 0 2 16,0 0-3-16,0 0 0 0,0 0 3 15,0 0-5-15,0 0 1 0,0 0-1 16,0 0 1-16,0 0-2 16,-3 0 1-16,3 0 1 0,0 0-1 15,0 0 2-15,0 0 0 0,3 0 0 16,-3 0 3-16,0 0-3 0,0 0 0 15,0 0 1-15,0 0-1 0,0 0 3 16,0 0-3-16,0 0-3 0,0 0 2 16,0 0-2-16,0 0 3 15,0 0 0-15,0 0 0 0,0 0 0 16,0 0 3-16,0 0-3 0,0 0-3 16,0 0 1-16,0 0 2 0,0 0 1 15,0 0-1-15,0 0 0 0,0 0 1 16,0 0 1-16,0 0-1 0,0 0-1 15,0 0 0-15,0 0 1 0,0 0 2 16,0 0-2-16,0 0-4 16,0 0 2-16,0 0 6 0,0 0-5 15,0 0-2-15,0 0 2 0,0 0 2 16,0 0-2-16,0 0-4 0,0 0 2 16,0 0 2-16,0 0 0 0,0 0-1 15,0 0-1-15,0 0 2 0,0 0 0 16,0 0 0-16,0 0 0 15,0 0 0-15,0 0 0 0,0 0 0 16,0 0 2-16,0 0-2 0,0 0 0 16,0 0-2-16,0 0 0 15,0 0 2-15,0 0 0 0,0 0 2 16,0 0 1-16,0 0 3 0,0 0-4 16,0 0-2-16,0 0 0 0,0 0 0 15,0 0-2-15,0 0 0 0,0 0 0 16,0 0 1-16,0 0-1 0,0 0-1 15,0 0-1-15,0 0 1 0,0 0 2 16,0 0 2-16,0 0 6 0,0 0-3 16,0 0 2-16,0 0-4 0,0 0-1 15,0 0-1-15,0 0-8 16,0 0 7-16,0 0-2 0,0 0 1 16,0 0 2-16,0 0 1 0,0 0 2 15,0 0-2-15,0 0-1 0,0 0 0 16,0 0-3-16,0 0 3 15,0 0 0-15,0 0 0 0,0 0 0 16,0 0 3-16,0 0 1 0,0 0-1 16,0 0-2-16,0 0-1 0,0 0 0 15,0 0-2-15,0 0 1 0,0 0-2 16,0 0 2-16,0 0 0 0,0 0 0 16,0 0 1-16,0 0-2 0,0 0 2 15,0 0 0-15,0 0 0 16,0 0 3-16,0 0 2 0,0 0-2 15,-3 0 1-15,3 2-1 0,0-2 3 16,-3 0-3-16,3 2-3 0,0-2 1 16,-4 3-1-16,3 0 0 0,-6 3-2 15,-4 2 2-15,-1 2 0 0,1 0-2 16,-6 5 1-16,5-1-3 16,-1 0 2-16,0 1 0 0,-1 1-2 15,6 2 4-15,-3 1 0 0,4-1 0 16,2-2 0-16,3 3 0 0,2-3 0 15,4-2-11-15,0 0 5 0,7-5 3 16,3-1 3-16,2-5 0 0,8-3 3 16,0-5 14-16,5-4-5 0,0-3-3 15,5-2-1-15,1-5-1 16,-4-3-1-16,6 2-7 0,-4-2-4 16,-3 1 1-16,-3 1-7 0,-2 4 3 15,-4 2 0-15,-6 1 3 0,-1 5 5 16,-5-1-2-16,-5 5 2 0,2 4-1 15,-9 3-4-15,-4 7 2 0,-4 6 1 16,-5 4 0-16,-5 11 1 16,-3 2 0-16,-4 8 5 0,-3 4-2 15,-4-1 2-15,-3 5 0 0,-3 2 2 16,-2 1-2-16,-2-2-4 0,0-3-1 16,2-1-2-16,0-2-1 0,4-8-2 15,3-1 2-15,5-7 6 0,3-3-1 16,5-5-1-16,1-4 5 15,9-2-3-15,0-3-4 0,5-3-7 0,1-4-7 16,6-4-12-16,1-3-4 16,1-4-1-16,6-3 4 0,4-7 3 15,3 1 7-15,5-4 9 0,-1-1 7 16,6-3 1-16,4-1 0 0,1 1 5 16,2-1-3-16,3 1 0 0,5-2 1 15,2 1 0-15,1 1 2 0,2-1-4 16,0 1 2-16,3 2 0 15,-1 0-2-15,2 0 0 0,-2-1-1 16,1 6 2-16,0-4 2 0,1 1-2 16,-3-1 1-16,1-1-2 0,-4 2 2 15,-2-1-2-15,-9 4-3 0,-2 2 0 16,-6 1 3-16,-5 3 12 16,-7 5 7-16,0 0 14 0,-4 2 6 15,-3 4 3-15,-8 4 1 0,-7 4-11 16,-3 7-11-16,-3 7-10 0,-7 2-6 15,2 5-1-15,-5 5-1 0,0 1-1 16,-1 0-1-16,5 2 2 0,-1-3 2 16,4 1-4-16,5-2-3 0,1-5 1 15,4-3-6-15,4-4-7 16,6-4-6-16,1-3-7 0,4-5 3 16,7-5 2-16,4-6 3 0,2-4 4 15,2-5-1-15,2-3 6 0,-1-4 5 16,-1-5-5-16,1-1 3 0,-6-1 1 15,1-1 2-15,-4-1-1 0,0 1 2 16,-7 0 0-16,1 3 1 16,-2 3 1-16,-1 1 5 0,-2 5 2 15,-1 4-2-15,3 0-2 0,-3 3-4 16,0 3-2-16,2-2-6 0,0 5 2 16,3-2-1-16,2 3 2 0,1 3 6 15,5-2 1-15,-1 4 0 0,5-1 3 16,0 1-2-16,4-2 0 0,-1 3 2 15,4-4 0-15,-2 2 2 0,0-2 0 16,4 0-3-16,-7 0 1 16,2 0 0-16,-4 0 0 0,-3 0-1 15,0-2-1-15,-5 3 3 0,1-3 3 16,-3 0-3-16,-6 1 1 0,3-1 3 16,2 0-2-16,-6 2-3 0,1 0-2 15,-1-2 0-15,-1 4-3 16,-5 5-1-16,1 3 0 0,-8 1 1 0,5 7 0 15,-6-1-1-15,2 6 4 16,0 2-1-16,-2 1 0 0,0 1-3 16,2 1 0-16,1-1 0 0,4-3 4 15,0 2-2-15,6-7 0 0,-2-1 1 16,6-1 3-16,-2-5 1 0,5 1-3 16,2-6 0-16,3 2 2 15,6-7 0-15,-1 0 0 0,3-2-1 16,2-2-15-16,2 0-36 0,-3-2-57 15,1 2-77-15,-6 0-143 0,2 0-292 16,-6 0-154-16,-5 2-57 0,-1-2 8 16,-3 0 52-16,-2-2 128 0</inkml:trace>
          <inkml:trace contextRef="#ctx0" brushRef="#br0" timeOffset="1173.6395">-1633-2435 55 0,'3'-2'383'0,"0"0"73"16,-3 0 49-16,0 0-23 0,1 2-80 16,-1 0-86-16,0-1-72 0,0 1-47 15,0 0-26-15,0-3-10 16,0 3-6-16,0 0-3 0,0 0-1 16,-1 3 0-16,1-3-8 0,-3 0-12 15,-1 1-23-15,-1 3-17 0,-6 2-23 16,-3 7-24-16,-1-1-20 0,-6 6-9 15,-2 7-8-15,-2 1-4 0,0 7-3 16,-5 2-4-16,4 3-1 0,-4 2 1 16,5 2 1-16,1-1 3 15,3-3 1-15,5 1 5 0,5-4 1 16,1-6 3-16,9 0 2 0,1-6 3 16,4-2 12-16,5-6 12 0,3-4 17 15,5-3 16-15,4-4 8 0,4-4 2 16,-1-2-9-16,4-4-8 0,-1 2-20 15,-2-3-17-15,-2 3-14 16,-4-2-9-16,-5 2 1 0,2 0-10 16,-6 3-10-16,-2 1-20 0,-1 0-21 15,-4 0-34-15,-2 4-59 0,-1 1-93 16,-4 1-172-16,3-2-225 0,-5 1-109 16,5-7-36-16,-2-2 20 0,3-6 77 15,3-5 172-15</inkml:trace>
        </inkml:traceGroup>
        <inkml:traceGroup>
          <inkml:annotationXML>
            <emma:emma xmlns:emma="http://www.w3.org/2003/04/emma" version="1.0">
              <emma:interpretation id="{76D7C36B-3D40-4D77-A020-FD1F3D6541BF}" emma:medium="tactile" emma:mode="ink">
                <msink:context xmlns:msink="http://schemas.microsoft.com/ink/2010/main" type="inkWord" rotatedBoundingBox="30566,7606 33918,8831 33346,10397 29994,91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893.5682">1712-1557 68 0,'4'2'493'16,"3"3"82"-16,-3-1 54 0,2-2 38 15,-5 0-151-15,2-2-180 0,0 2-125 16,-3 3-76-16,1-2-56 15,2 3-37-15,-2 2-25 0,5-1-28 16,-5 1-37-16,9-2-54 0,-4 0-107 16,1-4-189-16,3-4-144 0,1-4-60 15,3-5-10-15,-1-3 32 0,2-2 91 16</inkml:trace>
          <inkml:trace contextRef="#ctx0" brushRef="#br0" timeOffset="5518.9325">1474-795 80 0,'-10'0'528'0,"5"3"110"16,-2-3 91-16,-3 0 79 0,9 0-119 15,-5 0-180-15,6 2-135 16,0 0-91-16,10 0-74 0,4 4-62 16,6 4-42-16,6 0-20 0,11 3-13 15,3 1-16-15,8 0-14 16,4 3-11-16,0-1-11 0,6 0-25 15,-2 2-46-15,0 0-64 0,2-3-79 16,-1-1-121-16,-2-1-259 0,-3-5-173 16,-6-2-61-16,-4-6 8 0,-2-3 47 15,-7-2 100-15</inkml:trace>
          <inkml:trace contextRef="#ctx0" brushRef="#br0" timeOffset="5237.7509">2318-1687 45 0,'7'6'469'0,"-3"2"78"0,-1-2 66 15,-3 5 59-15,-4 3-113 0,-3 3-119 16,-4 5-62-16,-3 6-21 16,-6 7-16-16,-5 8-25 0,-5 8-35 15,-6 8-49-15,-5 6-55 0,-7 8-55 16,-1 5-46-16,-7 3-33 0,-3 7-19 16,0-1-10-16,-4 3-8 0,-2-2-22 15,5-5-31-15,4-3-52 0,1-7-65 16,7-6-62-16,5-10-96 0,9-8-176 15,7-14-212-15,5-11-75 0,8-11-10 16,10-11 32-16,1-10 80 0,7-9 181 16</inkml:trace>
          <inkml:trace contextRef="#ctx0" brushRef="#br0" timeOffset="3580.8866">-587-1881 162 0,'6'-6'443'0,"-5"2"71"0,2-1 68 15,-3-2-11-15,-3 1-89 16,3 0-94-16,-4 0-54 0,0-3-36 16,0 6-39-16,-4-4-40 0,-3-1-33 15,0 7-37-15,0-4-36 16,-7 3-28-16,-4 6-26 0,0 3-23 15,-7 5-16-15,-4 3-9 0,-5 7-7 16,-2 2-4-16,-4 6-2 0,-1 3-3 16,0 1 3-16,2 3 0 0,5 0 2 15,4-3 0-15,5 1 0 0,6-4 1 16,6-1 0-16,10-5 1 0,6-3-2 16,8-3 0-16,8-9 0 15,11-9 2-15,3-8 2 0,12-8 0 16,1-9-1-16,10-7-2 0,5-5-1 15,2-9 0-15,2-4 0 0,2-6 0 16,-1-2-2-16,1-4 2 0,-1-5 0 16,1-5 0-16,-3-2 2 0,-2-3 2 15,-5 1 4-15,-2 4 0 0,-13 7 16 16,-2 8 32-16,-9 11 25 0,-5 8 21 16,-8 8 7-16,-7 9 5 15,-9 8-13-15,-7 12-30 0,-12 12-28 16,-3 11-20-16,-5 13-11 0,-5 9-4 15,-5 12-4-15,1 6-4 0,-2 10 2 16,0 5 4-16,-1 8-4 0,3-1-2 16,2 5 3-16,3-1 0 0,4-2-2 15,5-5 3-15,2-2 0 0,5-6 3 16,5-10-2-16,5-8-2 16,6-10-10-16,-2-7-6 0,7-10-1 15,2-7-2-15,5-10 2 0,2-5 2 16,5-9 7-16,0-7 7 0,3-5-2 15,2-7 0-15,-1 2 1 0,4-6-1 16,-7-2-1-16,4 5-3 16,-5-1-1-16,0 3-1 0,-4 4-2 0,-1 2 1 15,1 0 2-15,-4 3 0 16,-5 3-2-16,2 0 3 0,-2 4-1 16,0 0 1-16,-3 2-6 0,3 2 3 15,0 2 1-15,-1 4 0 0,0 0 5 16,0 3 3-16,2 2 3 15,-5 3 1-15,5 5 0 0,-6 1-3 16,1 3-3-16,-1 2-2 0,0-1-3 16,-1-2 0-16,1 0 2 0,0 2 2 15,-3-3 2-15,3-3 2 0,0 3 4 16,3-4-1-16,-2-3-3 0,2-2 1 16,-2-2-2-16,6-2 0 0,-2-2-4 15,2-2 1-15,4-2 1 0,-1-2 3 16,1-2 2-16,0 0-2 15,0-1 3-15,-2-2-4 0,2 0 3 16,2 0-3-16,-8 1-4 0,7-2 2 16,-5 2 2-16,2-2-2 0,3 2 1 15,-4-5 1-15,6 5 0 0,0-2-2 16,-3 0 0-16,2 2 0 0,4-2 0 16,-4 2-2-16,3-1 2 15,-3 1 0-15,1 1-5 0,0 1 2 16,-3-3 1-16,1 4 2 0,-4-2-2 15,2 3 2-15,-5-1 2 0,2 1 0 16,0 0 0-16,-2-3-1 0,0 3 1 16,-3-2-1-16,-2 2-1 0,3 0 2 15,-3 0 2-15,1 2 0 16,-1-2 5-16,-1 0 1 0,-2 3 4 16,-4-2-3-16,1 3-1 0,-11 3-3 15,2 5-5-15,-6 2-2 0,-3 5-3 16,-1 3 1-16,-2 2 0 0,-1 5 1 15,4 1 1-15,0 1-1 0,4-1 1 16,5-1-3-16,4-3 1 0,4-3 0 16,4-4-4-16,6-4 2 0,8-4-2 15,2-7-2-15,10-8 3 16,1-9 1-16,10-9 1 0,3-7 3 16,3-9 0-16,7-7 0 0,-1-10 3 15,4-6 4-15,2-8 7 0,3-9 7 16,-3-4 2-16,1-6 8 0,2-3-6 15,-7-1-2-15,-5 5-7 0,-7 5-3 16,-7 9-7-16,-5 9 6 16,-9 12 5-16,-3 7 8 0,-5 12 0 0,-10 9-3 15,-4 10-2-15,-6 12-10 16,-5 10-9-16,-5 10-3 0,-5 15 0 16,-1 10 0-16,-1 10 2 0,1 8 6 15,-1 10 2-15,4 6 2 16,-1 7 0-16,5 4 1 0,-2 4 2 0,7-1-4 15,0-3 0-15,6-1-1 0,4-3-2 16,1-7-1-16,6-6-5 16,0-8-3-16,4-6-15 0,3-11-12 0,-1-8-23 15,5-7-30-15,3-9-33 16,5-5-38-16,-1-9-34 0,1-6-44 16,5-4-57-16,-4-4-104 0,-2-4-180 15,-2-3-145-15,-5 1-48 16,-1 0 3-16,-3 0 51 0,-6-1 114 15</inkml:trace>
          <inkml:trace contextRef="#ctx0" brushRef="#br0" timeOffset="4596.8875">886-1212 354 0,'6'-4'521'16,"-4"2"71"-16,1-2 64 0,-6-1-54 15,1 1-155-15,-3 3-113 0,1-1-81 16,-3 4-65-16,-1-1-59 16,-2 6-48-16,-1 1-32 0,2 6-22 15,-8 6-8-15,1 5 3 0,-3 3 2 16,-2 7 11-16,-1 2 7 0,-1 3 9 15,1 2 6-15,-1 0 2 0,1-1-1 16,4 0-8-16,-1-4-7 0,3-5-11 16,3-4-7-16,3-5-7 15,3-4-1-15,3-5 1 0,2-4 10 0,4-4 15 16,8-4 5-16,1-8 2 16,7-4-4-16,5-5 0 0,-4-5-14 15,9 0-15-15,2-5-10 0,-3 1-3 16,-1 1 0-16,-3 5-3 0,1 1-1 15,-9 3 1-15,-1 4-7 0,-3 2 2 16,-5 6 0-16,1 4 2 0,-4 6 3 16,-3 7 4-16,-3 3 3 15,2 6-1-15,-5 2 2 0,4 3-5 16,0-1-2-16,2-2-14 0,0 2-26 16,0-5-33-16,4-2-42 0,2-2-39 15,-1-5-51-15,8-3-66 0,-2-6-105 16,2-2-179-16,-2-6-108 0,6-5-37 15,-2 0 10-15,1-6 58 16,-1-2 116-16</inkml:trace>
        </inkml:traceGroup>
      </inkml:traceGroup>
    </inkml:traceGroup>
    <inkml:traceGroup>
      <inkml:annotationXML>
        <emma:emma xmlns:emma="http://www.w3.org/2003/04/emma" version="1.0">
          <emma:interpretation id="{DEDC27B4-E910-4686-8485-CCFBCE177B19}" emma:medium="tactile" emma:mode="ink">
            <msink:context xmlns:msink="http://schemas.microsoft.com/ink/2010/main" type="paragraph" rotatedBoundingBox="31512,10301 33428,11044 33177,11692 31261,109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FBA8B0-D804-4D98-AFFD-76F97016AA0E}" emma:medium="tactile" emma:mode="ink">
              <msink:context xmlns:msink="http://schemas.microsoft.com/ink/2010/main" type="line" rotatedBoundingBox="31512,10301 33428,11044 33177,11692 31261,10949"/>
            </emma:interpretation>
          </emma:emma>
        </inkml:annotationXML>
        <inkml:traceGroup>
          <inkml:annotationXML>
            <emma:emma xmlns:emma="http://www.w3.org/2003/04/emma" version="1.0">
              <emma:interpretation id="{DBC571B4-0647-4F76-9123-34CF2A8870D4}" emma:medium="tactile" emma:mode="ink">
                <msink:context xmlns:msink="http://schemas.microsoft.com/ink/2010/main" type="inkWord" rotatedBoundingBox="31512,10301 32648,10742 32397,11389 31261,1094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425.4205">513 39 454 0,'0'0'539'0,"-6"-4"73"16,6 2 72-16,-2 0-82 0,2-2-138 16,0 2-107-16,-2 0-64 0,2-2-54 15,-3 2-45-15,3-2-40 0,0 2-12 16,-2-3 9-16,2 5 19 0,-2-4 15 16,-3 4-8-16,-3 0-13 0,-5 0-29 15,-6 4-31-15,-7 1-37 16,0 3-28-16,-7 0-10 0,0 4 0 15,-1 0-2-15,2 1-2 0,5-1 2 16,5-2-1-16,1-3-8 0,8 3-3 16,3-2-2-16,6 2-5 15,7 2 1-15,8 2 1 0,4 2-3 0,8 3-1 16,4-1 1-16,2 6-2 16,1 1-5-16,2-1 1 0,-7 3-2 15,-5-1 3-15,-3 3 2 0,-13-4-2 16,-14 1 0-16,-5 1 1 15,-11-1 4-15,-7-3-4 0,-5 1 1 16,-3-6 0-16,-5-2 2 0,5-2-6 16,0-6-20-16,6-1-42 0,6-7-93 15,5-4-114-15,8-2-164 0,8-7-279 16,5-3-171-16,7-4-56 0,7-3 38 16,6-1 86-16,6-1 146 0</inkml:trace>
          <inkml:trace contextRef="#ctx0" brushRef="#br0" timeOffset="7144.5461">1001 453 33 0,'-11'6'457'16,"0"-2"74"-16,-3 2 60 0,5-4 53 15,-2 2-112-15,1-2-141 0,3 0-91 16,0 1-60-16,3-3-50 0,2 0-50 16,-3 1-46-16,5 2-23 15,0-2-11-15,5 3 1 0,0 3 10 16,3 1 12-16,6 0 16 0,2 0 1 15,6 0-3-15,1 1-9 0,2-3-15 16,3 0-15-16,0-3-16 16,-3 2-13-16,5-5-8 0,-5-3-7 15,0 0 0-15,-2-1-3 0,-4-5 0 16,-2 0 1-16,-4-2-2 0,-3-3-3 16,-3-5-2-16,-7-1-3 0,0 0-4 15,-7-3-5-15,-3 2-4 0,-1-1 0 16,-2 2-2-16,-4 4-1 0,-2 2 2 15,-4 4-1-15,-1 1 2 16,-2 7 5-16,-1 4-5 0,-5 7 8 16,2 2-3-16,1 8 3 0,-1 5 3 15,1 5-1-15,2 4 3 0,2 3 0 16,2 3 3-16,4 0-2 0,2 2 0 16,5-1 0-16,5-2 0 0,6-3 3 15,2 0 5-15,6-4 1 16,7-3-2-16,2-3 2 0,5-3 0 15,-1-6-4-15,8-4-24 0,-2-5-36 16,7-5-62-16,-2-4-90 16,1-6-166-16,-1-3-266 0,-2-3-124 0,1-4-40 15,-2-2 25-15,-4-3 66 0,-2-1 155 16</inkml:trace>
        </inkml:traceGroup>
        <inkml:traceGroup>
          <inkml:annotationXML>
            <emma:emma xmlns:emma="http://www.w3.org/2003/04/emma" version="1.0">
              <emma:interpretation id="{5A5B0306-7238-46B9-9651-8AB45BC8FED6}" emma:medium="tactile" emma:mode="ink">
                <msink:context xmlns:msink="http://schemas.microsoft.com/ink/2010/main" type="inkWord" rotatedBoundingBox="32894,10901 33407,11100 33229,11557 32717,11359"/>
              </emma:interpretation>
              <emma:one-of disjunction-type="recognition" id="oneOf3">
                <emma:interpretation id="interp3" emma:lang="" emma:confidence="1">
                  <emma:literal>e</emma:literal>
                </emma:interpretation>
                <emma:interpretation id="interp4" emma:lang="" emma:confidence="0">
                  <emma:literal>@</emma:literal>
                </emma:interpretation>
                <emma:interpretation id="interp5" emma:lang="" emma:confidence="0">
                  <emma:literal>C</emma:literal>
                </emma:interpretation>
                <emma:interpretation id="interp6" emma:lang="" emma:confidence="0">
                  <emma:literal>a</emma:literal>
                </emma:interpretation>
                <emma:interpretation id="interp7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7660.0405">1644 806 174 0,'7'7'547'0,"2"1"82"16,-2-1 61-16,0-3 45 0,0 0-192 15,-2-2-169-15,7-2-112 16,0 0-74-16,5-2-51 0,1-4-36 16,5 0-33-16,1-1-18 0,0 0-13 15,4-1 0-15,-5-5-2 0,1 1 2 16,-1-1 3-16,-5-1-1 0,-3-1 3 15,0-1-3-15,-7 2-5 16,-4-2-5-16,-5 0-1 0,-5-1 1 16,-6 1-3-16,-10 2 11 0,-3 2 16 15,-3 6 23-15,-11 5 29 0,-5 2 28 16,2 7 30-16,-3 6 14 0,-3 7 9 16,5 1-7-16,5 6-23 0,6 3-24 15,6 3-27-15,8 3-28 0,13 2-19 16,6-2-15-16,10-1-10 15,12-1-6-15,5-2-9 0,10-5-15 16,2-4-34-16,5-5-52 0,3-4-77 16,3-8-93-16,-6-3-110 0,-1-8-146 15,-3-3-235-15,-1-8-147 0,-11-4-32 16,-7-5 38-16,-3-4 80 0,-8-3 144 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9T18:22:07.9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1B0465-49B3-4A58-BADC-BB13FD444333}" emma:medium="tactile" emma:mode="ink">
          <msink:context xmlns:msink="http://schemas.microsoft.com/ink/2010/main" type="inkDrawing" rotatedBoundingBox="24023,9113 28020,9662 27995,9848 23997,9300" semanticType="callout" shapeName="Other"/>
        </emma:interpretation>
      </emma:emma>
    </inkml:annotationXML>
    <inkml:trace contextRef="#ctx0" brushRef="#br0">-2 6 20 0,'3'0'424'15,"-2"0"66"-15,2-1 53 0,-2-2 42 16,-1 3-120-16,-1-1-125 0,1-2-73 15,0 3-54-15,0-1-42 0,0 1-40 16,0 0-41-16,0 0-34 16,0 0-26-16,0 0-14 0,1 0 1 15,2 0 9-15,4 1 11 0,-3 2 18 16,3-2 21-16,-3-1 18 0,6 4 10 16,-3-2 0-16,4 2-4 0,-2-1-11 15,2 1-16-15,0 0-10 0,3 0-13 16,2-2-7-16,2 2-3 0,0-2 0 15,1 0 1-15,0 1 1 16,2-3 3-16,2 3 0 0,2-3-3 16,-1-3-6-16,5 3 0 0,1-1-6 15,5-1-9-15,-4 2-5 0,5-2-5 16,1 2-4-16,1 2 0 0,1 0-4 16,2-1 0-16,0 5 2 0,-3 3 0 15,-1-3-2-15,3 4 2 0,-2 1-4 16,-5 1-1-16,4-2 2 15,-3 3-2-15,1-1 0 0,-6 0-2 16,1 0 1-16,-1-2 0 0,-1 3 1 16,2-3 1-16,-2-2-1 0,3 0 1 15,-2 0 2-15,6-2-1 0,0-2-2 16,2 2 0-16,2-2 2 0,2 0-1 16,-6 1 1-16,6 0 0 15,-2 2 1-15,-1-1-3 0,1 2-3 16,-1 0 4-16,0 2-1 0,1 1 2 15,-1-3 0-15,2 2 1 16,-5-2 3-16,7 0-2 0,-1-1 1 16,1-3 3-16,1 0 1 0,2-4-3 0,0 0-1 15,3-4-2-15,2 1-2 0,-1-1-2 16,2 0-1-16,1 3 0 0,0 1-4 16,-3 0 3-16,2 4 0 0,-2 4 0 15,-2 2-1-15,1 4 2 0,-3 3 1 16,3 1 1-16,0 2 1 0,-1 0 4 15,3 1-1-15,1-3 1 0,4-3 2 16,0-1 1-16,4-6 0 0,0-4-4 16,1-4-2-16,3-2 1 0,3-2-3 15,0-2-1-15,0-2 1 16,-1-3-5-16,0 6-16 0,-8-5-41 16,1 5-48-16,-5 1-54 0,-5 2-65 15,0 0-93-15,-8 2-172 0,0 0-172 16,-9 2-63-16,-3-2-7 0,-5 0 32 15,-4-2 81-15,-4 0 179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9T18:22:13.9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C3990A-9572-469E-BF1A-4996D147011A}" emma:medium="tactile" emma:mode="ink">
          <msink:context xmlns:msink="http://schemas.microsoft.com/ink/2010/main" type="inkDrawing" rotatedBoundingBox="4708,10796 25537,13566 25417,14472 4588,11702" semanticType="callout" shapeName="Other">
            <msink:sourceLink direction="with" ref="{056E7048-5037-4D21-934A-04A323BCC71D}"/>
            <msink:sourceLink direction="with" ref="{B2F2F7AB-6EF6-487F-B9D3-BA60A6B6BD77}"/>
          </msink:context>
        </emma:interpretation>
      </emma:emma>
    </inkml:annotationXML>
    <inkml:trace contextRef="#ctx0" brushRef="#br0">0-5 396 0,'6'-4'553'16,"1"-2"41"-16,4 0 22 16,0-2-54-16,11 1-255 0,0-1-144 15,7 2-77-15,5 4-41 0,5 2-18 16,4 4-13-16,2 4-5 0,5 3-1 16,6 3-1-16,6 2-4 0,5 5-2 15,6 3 1-15,5-1-2 0,5 3-2 16,5 3-1-16,3 1-1 15,6 3 0-15,0 1 4 0,5 0 0 0,2 1 4 16,0 0 3-16,3-2 11 16,0 0 4-16,1 1 7 0,-1-1 5 15,3 2 2-15,4 3-1 0,-1 2-5 16,4-1-2-16,4 6-7 0,1 0-7 16,8 2-3-16,3 0-2 0,5 2-4 15,2-1-4-15,5 4 2 0,5-3 0 16,-1 0-1-16,1-3 0 0,3 1-2 15,1-4 0-15,2 0-4 16,3-4 1-16,2-1 3 0,-1-3 0 16,3-1 2-16,0-3-1 0,0 0 0 15,3 0-5-15,-5-3 4 0,-1 2 3 0,-1 1 3 16,0 0 0-16,-1-3 1 16,2 3 2-16,3-3-5 0,3 2 2 15,4 0-2-15,1-2-1 0,2 0 2 16,1-2 1-16,6-1-4 15,1-2-2-15,0-1 0 0,1-1 0 0,2-1 1 16,-1-2-1-16,4-1 2 16,1 0 4-16,-2 0-1 0,3-3 1 15,-4 3 1-15,3-1 0 0,4-2-1 16,1 1-2-16,2-1 1 0,0 0-1 16,-1 0-2-16,1-1 2 0,4 1 0 15,1-3 2-15,-1 3-4 0,2-5 2 16,-2 4 0-16,5-3 0 0,1 2-2 15,4-2 5-15,2 0-6 0,2 1 2 16,2 0-1-16,0 0-1 0,2 1 0 16,4 3 2-16,-2 1-2 15,0 0-1-15,6 2 2 0,-1 1-2 16,2-1 3-16,3 0-2 0,2-2-1 16,0 1 0-16,5-5-2 0,3 0 4 15,4-2-1-15,0-6 6 0,-6-1 12 16,0-1 23-16,-4 0 21 0,-4-2 9 15,-7 0 10-15,-11 2 4 0,-12 0-1 16,-11 2-8-16,-14 2-7 16,-11 2-1-16,-11 2-5 0,-12 3 3 15,-14 1-12-15,-5 3-10 0,-10 1-13 16,-8 2-11-16,-9 5-6 0,-6-1-7 16,-4 5-1-16,-6 3 1 0,-7 0-3 15,-2 6 3-15,-9-2 0 0,-3 1-5 16,-4 2-5-16,-11-7-8 0,-3 1 2 15,-8-3-9-15,-3-5-3 16,-4-5 0-16,-6-2 5 0,-2-3 2 16,-2-5 2-16,4-4 5 0,-2 0 6 15,5-4 1-15,1 0 4 0,5-2 2 16,2-2-1-16,5 2 1 0,7-2-7 16,1 2 2-16,0 2 0 0,6 0-1 15,2 3 0-15,-3 0-1 16,3 1 0-16,-2 2-2 0,0 1-12 15,-6-1-28-15,-3 0-45 0,-4 0-81 16,-7-2-173-16,-8-4-249 0,-6-4-122 16,-11-4-44-16,-9-6 9 0,-12-4 63 15,-9-7 162-15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9T18:21:43.7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D46772-6330-4078-9D6A-3AFE4D3DD6F8}" emma:medium="tactile" emma:mode="ink">
          <msink:context xmlns:msink="http://schemas.microsoft.com/ink/2010/main" type="writingRegion" rotatedBoundingBox="12152,7063 20782,6886 20811,8317 12182,8494"/>
        </emma:interpretation>
      </emma:emma>
    </inkml:annotationXML>
    <inkml:traceGroup>
      <inkml:annotationXML>
        <emma:emma xmlns:emma="http://www.w3.org/2003/04/emma" version="1.0">
          <emma:interpretation id="{3B770455-6B53-4509-ABFE-3E4AE2035A46}" emma:medium="tactile" emma:mode="ink">
            <msink:context xmlns:msink="http://schemas.microsoft.com/ink/2010/main" type="paragraph" rotatedBoundingBox="12152,7063 20782,6886 20811,8317 12182,8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8CA473-D0AA-4CBD-841C-9EF5390D6906}" emma:medium="tactile" emma:mode="ink">
              <msink:context xmlns:msink="http://schemas.microsoft.com/ink/2010/main" type="line" rotatedBoundingBox="12152,7063 20782,6886 20811,8317 12182,8494"/>
            </emma:interpretation>
          </emma:emma>
        </inkml:annotationXML>
        <inkml:traceGroup>
          <inkml:annotationXML>
            <emma:emma xmlns:emma="http://www.w3.org/2003/04/emma" version="1.0">
              <emma:interpretation id="{C012E249-FB66-4DAF-A2FA-C52BDA1BB844}" emma:medium="tactile" emma:mode="ink">
                <msink:context xmlns:msink="http://schemas.microsoft.com/ink/2010/main" type="inkWord" rotatedBoundingBox="12161,7460 15932,7383 15950,8287 12179,83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-13852 6667 145 0,'0'-1'428'0,"0"-1"53"0,0 0 43 16,-3 0-23-16,3 2-111 0,-4-3-106 15,4 3-59-15,-2 0-30 16,2-1-18-16,-3 1-18 0,3-2-19 16,0 0-12-16,0 2-13 0,0-2-13 15,0 2-16-15,0 2-16 0,0-2-16 16,-2 2-14-16,2 1-9 16,0 6-10-16,-2 3-2 0,-1 5 0 15,-4 1 1-15,3 4 3 0,-3 5 2 16,3 1-2-16,-3 3 0 0,0 0-2 15,3 1-2-15,-3-1-6 0,5-5 0 16,-1-4-4-16,3-1-1 0,0-7 4 16,3-4 21-16,3-1 33 15,4-9 23-15,1-9 16 0,9-5 8 16,1-7-4-16,5-3-18 0,4-6-34 16,2-3-20-16,2-1-19 0,-2-1-11 15,-1 0-1-15,-1 3-5 0,-2 4 3 16,-5 4-5-16,-4 6 9 0,-1 4-6 15,-7 4-2-15,3 4-3 16,-5 4-2-16,-2 6 3 0,-3 8-10 16,-1 6 10-16,-6 9 4 0,-1 4 5 15,-3 5-1-15,-5 7 1 0,1 2 1 16,-3 4-3-16,-1 1 4 0,-4-1-3 16,1 0 1-16,-1 0-2 0,-2-2 0 15,-2-2-2-15,3-7-1 0,-1-1 2 16,2-7 1-16,-2 0 2 15,2-6 0-15,1-4 0 0,0-3-2 16,2-3 0-16,4-2-3 0,-5-2-2 16,6 0-2-16,2-4 2 0,-1-2-3 15,6 3-4-15,0-5 2 0,1 0-4 16,2-2 2-16,2 0-3 0,3-2-2 16,6-3 5-16,4-3-1 0,3 1 3 15,7-8 1-15,3-1 7 16,6-2-1-16,4-5 1 0,4-3 1 15,2-3 3-15,-1-3-2 0,6-5 1 16,-3-4-1-16,1-2-1 0,1-1 0 16,0-4-6-16,0-1 2 0,-2 0-3 15,-3 2 2-15,-6 3 0 0,-2 5-2 16,-5 4 6-16,-3 7 0 16,-8 6 8-16,-3 4 7 0,-3 3 5 15,-5 5 2-15,-7 6-3 0,-2 6 1 16,-3 6-8-16,-7 4-6 0,1 6-8 15,-2 5-11-15,2-1 5 0,-3 5 1 16,4 2-2-16,2-1 5 0,4 1-2 16,1-1 8-16,3-2-1 15,0-3-9-15,4-2-5 0,2-3-10 0,-1-4-10 16,2-4 0-16,0-2-5 16,3-4 4-16,-4-4 6 0,5-4 5 15,-1-6 9-15,-2 0 3 0,2-6 3 16,-3-1 2-16,-1-3 2 0,-1 2 0 15,0-2 1-15,-3-2-4 0,0 4 2 16,-2 0 2-16,0 1-1 16,0 2-2-16,0 1 2 0,3 1-4 15,-2 3 0-15,2-1-1 0,0 3 3 16,1 2-1-16,3 2-2 0,1 0 3 16,2 2-1-16,3 0-1 15,4 4 3-15,-5-2 0 0,7 5 3 16,2-1 0-16,-5 1-1 0,6 0 0 15,-1 0-1-15,-2 2 1 0,0-1-5 16,-1 0 4-16,0-2 1 0,-3 0 0 16,1-2 0-16,-2 0 0 0,-3 1 1 15,-2-2-1-15,-2-1 3 0,0 2 4 16,-3-2 3-16,-1 2 2 16,-3 0-3-16,2 1 0 0,-4 1 1 15,-1 4-2-15,-1-1-2 0,-1 8-2 16,-2-1-2-16,0 5 0 0,3-1-4 15,-3 0 0-15,6 4 2 0,-2-5 0 16,3 0-1-16,0-2 0 0,0 0 2 16,4-3-4-16,0-2-3 0,3-2 2 15,0-1 1-15,5-5 3 16,-1-2-1-16,3-2 2 0,1-2-1 16,1-3-1-16,-2 1 0 0,1 1-4 15,-1-2 0-15,-4 3-4 0,1 2 2 16,-2 0-1-16,-2 2 2 0,1 2 0 15,-1 2 3-15,0 2-1 16,3 2-10-16,-4 2-24 0,4 1-45 16,-3 1-68-16,1-1-116 0,2 3-240 15,-2-6-191-15,-1-5-84 0,0-3-11 16,2-3 34-16,-2-8 104 0,4-1 233 16</inkml:trace>
          <inkml:trace contextRef="#ctx0" brushRef="#br0" timeOffset="2078.6025">-12107 6919 291 0,'0'-2'429'16,"3"-2"30"-16,-2 0 22 0,2-3-113 15,0-1-131-15,1 0-96 0,3-2-56 16,-3 2-24-16,5-3-14 0,-2 1-6 15,0 2 1-15,-3 2 9 0,2 0 17 16,-2 0 25-16,-3 2 22 16,2 2 23-16,0 0 16 0,-3 2 16 15,1-2-1-15,-1 2-12 0,0 0-16 16,0 0-23-16,0 0-24 0,0 2-29 16,0-2-18-16,0 2-11 0,0 2-6 15,0 2 1-15,0 6 2 0,0 3 11 16,0 1 8-16,0 8 9 0,0 1 18 15,0 4 10-15,3-2 7 16,-2 7-4-16,6-4-9 0,-4 0-14 16,6-1-18-16,-2-5-17 0,0-1-10 15,3-3-8-15,-2-6 0 0,-1-1 5 16,1-5 10-16,2-4 7 0,1-4 6 31,1-4 5-31,2-7 0 0,-2-4-4 0,2-6-16 0,2-2-9 16,-1-3-9-16,-1-2-8 0,2 3-5 0,-2 1-1 15,-3 1 2-15,0 4 1 16,-4 2 0-16,2 5 1 0,-4 1-2 16,0 3-4-16,-3 4-1 0,3 2 1 31,-4 4 1-31,2 6 3 0,1 7 1 0,0 0 3 0,3 6 3 16,0 1-2-16,0 1 1 0,2-1-1 15,-2 1-1-15,4-4 3 0,-4-2-2 16,3-3-3-16,-2-1-1 15,1-3 3-15,-2-6-1 0,4 0 2 16,-1-8 2-16,-2-2-1 0,3-7-3 16,1 0-3-16,-3-7 2 0,0 1-6 15,2-4-1-15,-4 1-2 0,0-2 3 16,-3-1-2-16,2 2 1 0,-5 3-2 16,2 2 4-16,-3 2-2 0,0 1 5 15,0 1 1-15,-3 4 1 16,3 0-1-16,-1 1 3 0,1 1 1 15,0 2 10-15,-3 2 0 0,0 2 0 16,3-2 0-16,0 2-5 0,0 0 0 16,3 2-11-16,0-2-6 0,-2 2 1 15,6 0 3-15,2 0 1 0,-2 2 3 16,4-2 1-16,3 0 4 16,2 2-2-16,2-2 0 0,0 0 1 15,0-2-2-15,5 2 2 0,-1-4-4 16,-1 0 1-16,-1-2 0 0,-2-1-1 15,0-1 0-15,1 1 0 0,-4-6 0 16,-1 1-1-16,-3-1-5 0,1-7 4 16,-4 0 2-16,-1 0-3 0,-1-3 3 15,-5 1 0-15,3-3 3 16,-4 3-2-16,-1 1-2 0,-2 1 3 16,2 4-2-16,-5 1 1 0,5 4-5 15,-5 5 0-15,-2-1 0 0,1 9-5 16,-2 4 3-16,-2 4-1 0,0 6 3 15,1 7 2-15,-1 2 2 0,2 1 2 16,2 2-3-16,3 1 2 16,1 0-1-16,0-1 1 0,6 1-1 15,1-3 2-15,1-2 0 0,2-3-2 16,0-1 0-16,4-1 0 0,0-5 0 16,0-4 0-16,3 0 3 0,2-6 2 15,-2-1 2-15,1-3 0 16,2-7-2-16,-4 3 4 0,1-4-5 15,0 2-2-15,-6-2-1 0,1 3-1 16,-2 0-5-16,-2 0-4 0,1 4 2 16,0 1 3-16,-1 0-3 0,1 1 2 15,0 4 1-15,-1-3 2 0,-1 4 0 16,1-4 2-16,2 2 0 0,-3-2 0 16,3-2 4-16,-3 0 2 15,6-4 1-15,-2-3 0 0,3 0 1 16,1-5 1-16,-2-3-4 0,2 1-1 15,-1-1-2-15,2 1-5 0,-5 0 0 16,1 2 2-16,-2 2 0 0,-1 2-2 16,-1 2 1-16,-2-1 1 0,1 3-3 15,-1 2-3-15,1 0 2 16,0 0 0-16,1 2 1 0,0 2 1 16,2 0 2-16,-1 0 1 0,1 2 0 15,0-1-1-15,3 1 1 0,-6 0 0 16,3-1 0-16,-1 4-2 15,-1-3 0-15,1 2 0 0,-1 0-2 0,0 0 1 16,-1 0-3-16,0-2 1 16,-1 0 1-16,0 0-1 0,-2-2-4 15,2 1-1-15,-2-2-2 0,2-1-2 16,-3 0 3-16,3-1-1 0,-2-2-3 16,2-1-6-16,-1-2-20 0,0 0-21 15,3 1-39-15,-5 0-35 16,2-1-49-16,-2 2-53 0,3-1-70 15,-6 1-111-15,1-3-201 0,2 1-86 16,-5-1-15-16,3-1 32 0,0 0 69 16,-1 0 128-16</inkml:trace>
          <inkml:trace contextRef="#ctx0" brushRef="#br0" timeOffset="3156.9515">-10839 7247 154 0,'0'10'444'0,"0"-4"73"16,0-2 55-16,0-2-32 0,0-2-103 15,0-2-101-15,0-4-70 0,0-4-47 16,0-2-23-16,0-5-12 16,0-1-11-16,3-4-1 0,-1-3-6 15,-2-4-1-15,2 0 1 0,1-5-2 16,-2-2-5-16,-1-3-9 0,3-4 0 15,-3 1-7-15,3 1 0 0,-2 0 2 16,2 2 10-16,-2 6 5 0,-1 4-1 16,0 9-11-16,3 2-19 15,-3 1-24-15,0 7-26 0,0 3-25 16,0-1-25-16,0 4-13 0,0 1-14 16,0 6-3-16,0 2-3 0,3 6-2 15,-2 2 5-15,4 8 3 0,-3 2 6 16,1 1-3-16,1 3 3 15,-1 1 1-15,1 5 0 0,-2-3-1 0,1 3-2 16,1 2 3-16,-4-2-2 16,4-3 3-16,-4 3-2 0,0-5 0 15,0 1-1-15,0-4 2 0,-1 1 1 16,-2-1-1-16,1-3 0 0,0 0-1 16,-3-2 0-16,3-2-6 0,-3 1-2 15,3-1 3-15,-3-3-3 0,3-3 0 16,0-1-4-16,-1-2 3 15,2-1 1-15,-2 0-4 0,3-3 4 16,-3-2-1-16,3 2 4 0,0-3-1 16,-1 2-1-16,1-2 4 0,0-2-3 15,0 0 0-15,0 2 0 0,0-2-2 16,0 0 3-16,0 0-3 0,0 0 0 16,0 0-3-16,0 0 3 15,0 0 2-15,0 0-4 0,0 0 0 0,0 0 2 16,0 0 4-16,0 0 0 15,0-2 5-15,0 2 10 0,1-2 11 16,-1 0 2-16,3-2 0 0,-3-7-4 16,4-1-6-16,1-7-2 0,0-5-9 15,2-6-5-15,2-5-3 0,2-6 5 16,0-2-3-16,5-1 0 0,-2-3-1 16,1 0-1-16,-1 4-1 0,4 3-2 15,-2 2 0-15,1 6-5 16,-5 6 3-16,4 2-2 0,1 3 1 15,-5 8-2-15,2 0-6 0,2 2-10 16,-2 7-9-16,1 2-13 0,-1 4-12 16,0 0-23-16,-1 2-21 0,1 3-26 15,0-2-47-15,-3 5-68 0,-2-6-72 16,2 3-69-16,-4 0-102 16,-3-4-202-16,2 0-152 0,-5-6-30 15,2 1 26-15,-3-6 60 0,-3 1 116 16,3-1 232-16</inkml:trace>
          <inkml:trace contextRef="#ctx0" brushRef="#br0" timeOffset="3547.483">-10477 7156 246 0,'-4'27'568'0,"1"-2"63"0,3-4 35 15,3-7 37-15,1-6-224 0,3-6-161 16,4-6-83-16,5-9-42 0,5-5-18 16,1-9-26-16,4-7-23 15,0-7-20-15,2-5-13 0,-1-6-13 16,0 2-14-16,-5-3-9 0,-1-1-12 16,-5 4-14-16,-5 1-13 15,-7 6-3-15,-4 2 8 0,-4 11 7 0,-3 3 7 16,-4 9 5-16,-5 8 4 15,-3 6 5-15,-2 9 5 0,1 8 15 16,-4 5 12-16,4 7 13 0,2 3 0 16,4 5-1-16,3 1-13 0,4 3-19 15,5 0-16-15,4 0-16 0,5-1-5 16,0-2-9-16,4 2-37 0,4-6-65 16,4-4-96-16,2-3-125 0,-2-7-209 15,5-8-263-15,-4-6-110 16,1-8-16-16,-1-4 52 0,2-8 104 15,6-4 193-15</inkml:trace>
        </inkml:traceGroup>
        <inkml:traceGroup>
          <inkml:annotationXML>
            <emma:emma xmlns:emma="http://www.w3.org/2003/04/emma" version="1.0">
              <emma:interpretation id="{E9EA1DC0-7934-4DCC-9E2D-6FCD794DDEE6}" emma:medium="tactile" emma:mode="ink">
                <msink:context xmlns:msink="http://schemas.microsoft.com/ink/2010/main" type="inkWord" rotatedBoundingBox="16430,6975 20782,6886 20811,8317 16459,840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942.4155">-9619 6819 100 0,'-4'14'420'0,"0"-2"46"15,-3 0 22-15,5-3-7 16,-3-1-170-16,3-2-131 0,-1-2-68 16,3-2-30-16,3 0-11 0,1-2-5 15,3-2 2-15,2-4 0 0,2-3-11 16,0-1 0-16,0-2-9 16,4-2-2-16,0-2-5 0,2-5-7 15,-2 2 7-15,5-5-11 0,-2-2-5 16,0-5-4-16,1-1-8 0,-1-5-3 15,3-6-3-15,-1-2-5 0,-2-4 0 16,3-4-2-16,-1-1-2 0,-5-1 2 16,2 4-3-16,-6 2 0 0,-2 6 2 15,-2 9 1-15,-5 5 1 0,-2 5 2 16,0 7-2-16,-7 5-1 0,-2 10-1 16,-3 6-2-16,1 8 0 15,-3 9 2-15,-3 7 1 0,0 7 1 0,2 6-1 16,1 5 3-16,1 8 0 0,-1 2-2 15,7-1 1-15,0 5 0 16,0-1 1-16,7-2-2 0,0-2-1 16,3-5 0-16,1-2 0 0,3-8 1 15,3-5 2-15,-2-7 0 0,4-7-1 16,3-9 0-16,3-8 3 0,1-8-2 16,3-8-1-16,1-9-2 0,2-3 2 15,0-2-4-15,-2-4-2 16,2-3 2-16,-3 2 0 0,1-2-1 15,-5 5 0-15,-3 4 2 0,-1 3-1 16,-5 4 1-16,1 6-1 0,-6 2 2 16,0 9 2-16,-4 4-1 0,-1 6-1 15,-5 4 0-15,2 7 0 0,3 2 0 16,-5-1-3-16,2 5 2 16,4-1-1-16,0-2 0 0,3 1 2 15,-2-5 0-15,6-2 2 0,0-1-4 16,-3-5 0-16,6-4-1 0,-2-3-3 15,2-4-2-15,1-2 1 0,1-6 1 16,-1-3-3-16,0-4 4 0,-2-3 3 16,2-1 0-16,-6 0 1 0,0-3 1 15,-5 2 1-15,-3-4 0 16,-1 2-1-16,1 1 0 0,-6 1-1 16,2 3 2-16,0 2 1 0,-1 3 1 15,4 2 2-15,-2 0-3 0,2 5 0 16,3 0-3-16,1 2-4 0,4 2 2 15,3 0-2-15,1 0-1 16,3 2 3-16,5 0 2 0,-2 3 1 16,7-4 0-16,-4 2 0 0,7 0 0 15,-7 1 0-15,4 0 0 0,0 0 0 16,-2 3 0-16,-3-1 0 0,1-2-1 16,-5 2 2-16,-1-2-1 15,1 2 1-15,-5-2 1 0,0 0 2 0,-3 0 1 16,-4 3 1-16,0-1 3 0,-4 2-3 15,0 4-1-15,-6 0-2 16,1 5 1-16,-1 1-3 0,2 0-2 16,0 3 3-16,1-3-1 0,2 2-1 15,0-1-1-15,5-3 0 0,3-2-2 16,1-2 0-16,3-3 1 0,1-4 1 16,3-2 0-16,3-6-2 15,5-4-3-15,-4-1-3 0,3-3-8 0,1-3-3 16,-1 0-2-16,-3 0 1 15,-3-3 2-15,-1 4 3 0,-6-5 4 0,-3 5 7 16,-6-2 1-16,-1 3 1 0,-2-1 3 16,-1 2 2-16,-3 4 0 15,1-1 4-15,-1 4 3 0,2-1 4 16,-1 2 3-16,6-1-3 0,-3 4-1 16,4 0-2-16,2 4-3 0,1-1-2 15,1 6-1-15,5-1 0 16,0 3 1-16,6-2 5 0,-3 2 5 15,5-4 2-15,1 4 7 0,3-4 9 16,2-2 12-16,5 0 11 0,1-5 10 16,0-2 16-16,7-4 7 0,0-5 4 15,1-5-1-15,5-4-4 0,-4-5-8 16,5-6-13-16,-2-5-10 16,2-5-10-16,1-1-8 0,-2-8-12 15,-1 4-10-15,-4-3-3 0,-2 0-8 16,-5 2-2-16,-2 6 1 0,-5 6 3 15,-6 9 6-15,-4 3 0 0,-9 9 1 16,-1 11-1-16,-8 6 0 0,-6 11-7 16,-5 11-2-16,-3 10-5 15,0 10 0-15,-4 9 0 0,1 5 0 0,1 5 0 16,-1 3 0-16,2-2 3 16,2 0 0-16,6 0-1 0,-1-5 1 15,5-5 0-15,1-11-2 0,3-6 1 16,2-9 5-16,2-6 3 0,0-8 1 15,3-11 0-15,6-7-1 0,-1-8-4 16,2-9-3-16,5-2-3 16,-1-6-3-16,3-5-9 0,0 1-8 0,1-3 0 15,4 1-6-15,-1 1-3 16,2 2 0-16,-2 4 2 0,3 5 7 16,-2 2 4-16,0 6 2 0,-4 3 1 15,-1 10 0-15,2 5 3 0,-5 4 3 16,2 6 3-16,-5 4 2 0,-4 5 1 15,0 1 5-15,-4 5 1 0,-4-3 2 16,0 3-3-16,-4-3 2 0,-2-1-2 16,-4-1 1-16,1-3-1 15,-1-3-4-15,-1-4 1 0,1-1-2 16,2-3 1-16,1-4 0 0,1-4 0 16,2-2 3-16,4 0-1 0,-1-2 5 15,0 2-3-15,3-2-3 0,0 2 3 16,2 2-4-16,0-2 1 15,7 5 0-15,0 4 1 0,5 2 3 16,5-2 1-16,3 5 1 0,2 3-1 16,6-1-2-16,2-1-2 0,1-1 3 15,2-2-2-15,4-2 1 0,-3-4-3 16,2-2 1-16,1-4 2 16,-1-6-9-16,-2-2-12 0,-2-4-23 15,-2 0-31-15,-7-5-44 0,0 1-68 16,-2 1-112-16,-6-5-205 0,-3 2-111 15,-3 3-42-15,-2 1 5 0,-2 4 50 16,-4 0 104-16</inkml:trace>
          <inkml:trace contextRef="#ctx0" brushRef="#br0" timeOffset="6442.2939">-7203 6794 301 0,'0'4'548'0,"0"2"75"16,-2 3 68-16,-3 1 10 0,-2 2-174 16,2 5-129-16,-2-1-79 0,0 4-57 15,0 2-58-15,0 0-57 0,0 1-45 16,2 5-41-16,1-4-25 0,1 0-18 16,-1 1-21-16,4-1-34 0,-3-5-49 15,2 2-71-15,-2-3-125 16,-1 0-237-16,0-7-168 0,0-5-67 0,-2-3-7 15,2-7 47-15,1-5 109 0</inkml:trace>
          <inkml:trace contextRef="#ctx0" brushRef="#br0" timeOffset="6677.0151">-7152 6341 90 0,'-6'1'485'16,"2"1"71"-16,-3 4 48 0,0-2 34 15,1 3-172-15,-1 0-171 0,0 1-114 16,0 1-70-16,5-1-51 0,-3 2-61 16,5 0-96-16,-1 1-212 15,-2-3-169-15,3-4-91 0,0-2-42 16,0-4 4-16,3-2 65 0</inkml:trace>
          <inkml:trace contextRef="#ctx0" brushRef="#br0" timeOffset="8642.6971">-6749 6860 328 0,'-3'-3'387'0,"0"2"27"0,3-2-37 16,0-3-72-16,0 1-101 0,3 0-68 16,0-3-27-16,-2-2-10 0,4 2 5 15,-3-3 7-15,5 4 15 0,-2-4 19 16,-1 3 23-16,1-2 18 0,0 1 19 15,-4-1 21-15,2 2 13 16,-3 2 3-16,0-3-10 0,-3 6-16 16,3-1-28-16,-1 0-31 0,-2 2-35 15,1-1-30-15,-3 3-28 0,1 3-19 16,-3 1-14-16,0 5-11 0,-2 4-12 16,-2 3-3-16,0 6-1 0,-1 1 0 15,3 8 3-15,0 2-1 0,-1 1 5 16,5 1-6-16,2-1 5 15,0 1 0-15,3-7-1 0,0-1 2 0,3-6 2 16,0-3 5-16,-3-6 6 16,4-6 18-16,3-4 14 0,4-6 8 15,2-10 2-15,5-6-1 0,3-5-10 16,-1-6-22-16,5-3-11 0,-2-3-10 16,2-4-6-16,-3 3-2 15,1-1-4-15,-1 3-4 0,-1 2-1 16,-5 6-3-16,-1 3 3 0,-4 7 3 15,-1 2 1-15,-3 4 1 0,0 4-2 16,-5 2 1-16,2 3-3 0,-1 6-2 16,-3 5 3-16,3 4 0 0,-2 4 3 15,3 0 3-15,-1 5 3 0,1 0-1 16,3 1 0-16,0 0-2 16,2 1 1-16,-2-1-3 0,4-4 2 15,0 1-1-15,3-3 1 0,-3-4-1 16,5-1 1-16,1-6 1 0,1-5-4 15,-1-4-1-15,7-4 1 0,-2-4-1 16,5-6 4-16,2-3-1 0,1-3 1 16,3-3-5-16,4-3-2 15,-1 1-5-15,2-4-10 0,-1 3 1 16,-1-1-2-16,-2 3 6 0,0-1 2 16,-2 1 4-16,-2 3 3 0,-4 3-2 15,0 3 2-15,-4 1 3 0,-4 4-1 16,-4 2-1-16,-1 2-2 0,-6 4 4 15,0-1-5-15,-3 6-2 16,-1 1-4-16,-6 4 3 0,-1 2 5 16,-3 4 0-16,-1 4 2 0,-4 2 1 15,0 2 2-15,-4 4 0 0,4-3-4 16,-2 6 3-16,-2 2 2 0,2-1 2 16,0 2 1-16,1 0 0 0,1 1-3 15,3-3 1-15,1 0 1 16,2-4 0-16,-1-2-9 0,6-6 1 0,1-1-3 15,1-5-4-15,2-2-1 16,7-6 0-16,1-4 2 0,0-6-2 16,8-7 4-16,0-3 1 0,4-5-3 15,-1-5 2-15,3-4-3 0,1 0-8 16,-1-2-7-16,-5 1-6 16,1 3-3-16,-9 1 1 0,5 2 4 0,-8 5 10 15,-1 4 10-15,-2 4 4 16,-5 3 7-16,2 3-2 0,-3 5-2 15,-3 0-1-15,-1 5 0 0,0 2 0 16,-1 1 0-16,0 2 3 0,-1 1 2 16,1 1-2-16,0-2 1 15,1 4-1-15,-3-1 1 0,3 2-3 16,0 2 2-16,-2 3 2 0,0 1 1 16,-1 2 0-16,-2 3 2 0,4-1 1 15,-2 4-4-15,0 1 0 0,3 1 1 16,0 1 3-16,0 1-2 0,-2 2 3 15,2-3 0-15,4 2-2 0,-1 0 4 16,1-3-5-16,1 2 6 16,-1-3 0-16,0-5-1 0,4 2 1 15,-1-3-1-15,0 0 0 0,-2-4-5 16,2-2 0-16,-2 1 1 0,-1 0 0 16,0-1 1-16,0 1 4 0,0 2 2 15,-4 3-3-15,3-1 1 0,-2 4 2 16,-4 3-3-16,6-1-2 0,-9 5-1 15,5-1-1-15,-2-1-3 16,0-1 4-16,3 1-1 0,-3-6-3 16,6 3 3-16,-6-8 4 0,4-2 7 15,2-4 1-15,-2-1 9 0,0-4 7 16,3-1 4-16,-1 2 6 0,1-3-2 16,-3-1-5-16,0 0-6 15,-1 0-7-15,-3 0-8 0,1-2-8 16,-4 2-3-16,3 0-4 0,-1-2 4 0,1 0-1 15,-2 0-1-15,2-4-1 16,0 2 1-16,0-6 0 0,0-3-2 16,6 1-1-16,-2-6 0 0,3-2 3 15,3-1-3-15,2-1 2 0,2-2 0 16,5-3-2-16,5 1-1 16,-1-2 0-16,3-1-2 0,6-2 3 15,0 3 0-15,2-1 0 0,5 0 1 16,-1 5-4-16,4 2 1 0,-4 6-1 15,1 2-1-15,-2 3 3 0,-1 9 2 16,-2 5 3-16,-2 0 2 0,-2 8-8 16,-4 3-10-16,2 0-26 0,-2 3-42 15,-4-1-65-15,-1-2-88 0,-1 2-138 16,-3-5-271-16,-2-3-149 0,-1-6-46 16,3-6 14-16,-6-2 63 15,5-4 131-15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2007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669"/>
            <a:ext cx="5140960" cy="418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337"/>
            <a:ext cx="3037840" cy="4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337"/>
            <a:ext cx="3037840" cy="4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8" tIns="46694" rIns="93388" bIns="466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4552A446-8A67-481F-9552-58B76EDC7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9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2007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A446-8A67-481F-9552-58B76EDC794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2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0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1324D-0A58-40C2-8924-34B3CA689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6D531-91BB-4277-9EFB-2E0F02F7C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A8CDE-38C1-497F-B19A-DAA67F7DB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4F492-9DE4-4085-A741-430CAAA17D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4F492-9DE4-4085-A741-430CAAA17D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C335D-8207-4054-A55D-9A05BD2FD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3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84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CEA22-2787-45F0-BDDB-1EBF06D86D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26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B60EF-DDC5-4EF4-B7D9-019F29C845B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1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86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3AD8D-CC2C-48CA-A3CB-BDE5F34D0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5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14091-F874-47BD-BCCA-EF5F33FEE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23CAF-A8AA-4C0D-A83D-7CBC8E27B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1D24F492-9DE4-4085-A741-430CAAA17D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6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50.emf"/><Relationship Id="rId18" Type="http://schemas.openxmlformats.org/officeDocument/2006/relationships/customXml" Target="../ink/ink9.xml"/><Relationship Id="rId3" Type="http://schemas.openxmlformats.org/officeDocument/2006/relationships/image" Target="../media/image45.emf"/><Relationship Id="rId21" Type="http://schemas.openxmlformats.org/officeDocument/2006/relationships/image" Target="../media/image54.emf"/><Relationship Id="rId7" Type="http://schemas.openxmlformats.org/officeDocument/2006/relationships/image" Target="../media/image47.emf"/><Relationship Id="rId12" Type="http://schemas.openxmlformats.org/officeDocument/2006/relationships/customXml" Target="../ink/ink6.xml"/><Relationship Id="rId17" Type="http://schemas.openxmlformats.org/officeDocument/2006/relationships/image" Target="../media/image5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10" Type="http://schemas.openxmlformats.org/officeDocument/2006/relationships/customXml" Target="../ink/ink5.xml"/><Relationship Id="rId19" Type="http://schemas.openxmlformats.org/officeDocument/2006/relationships/image" Target="../media/image53.emf"/><Relationship Id="rId4" Type="http://schemas.openxmlformats.org/officeDocument/2006/relationships/customXml" Target="../ink/ink2.xml"/><Relationship Id="rId9" Type="http://schemas.openxmlformats.org/officeDocument/2006/relationships/image" Target="../media/image48.emf"/><Relationship Id="rId14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GRK 102, CH14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04915"/>
            <a:ext cx="10363200" cy="656718"/>
          </a:xfrm>
        </p:spPr>
        <p:txBody>
          <a:bodyPr/>
          <a:lstStyle/>
          <a:p>
            <a:r>
              <a:rPr lang="en-US" dirty="0"/>
              <a:t>Regular/Irregular Comparison; Interrogatives/Indefinites</a:t>
            </a:r>
          </a:p>
        </p:txBody>
      </p:sp>
    </p:spTree>
    <p:extLst>
      <p:ext uri="{BB962C8B-B14F-4D97-AF65-F5344CB8AC3E}">
        <p14:creationId xmlns:p14="http://schemas.microsoft.com/office/powerpoint/2010/main" val="29839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882177"/>
              </p:ext>
            </p:extLst>
          </p:nvPr>
        </p:nvGraphicFramePr>
        <p:xfrm>
          <a:off x="487680" y="914400"/>
          <a:ext cx="10789920" cy="358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6640">
                  <a:extLst>
                    <a:ext uri="{9D8B030D-6E8A-4147-A177-3AD203B41FA5}">
                      <a16:colId xmlns:a16="http://schemas.microsoft.com/office/drawing/2014/main" val="2854524841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val="2725933118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val="3844673823"/>
                    </a:ext>
                  </a:extLst>
                </a:gridCol>
              </a:tblGrid>
              <a:tr h="447675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“regular” comparison (see above)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17227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φοβερῶς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φοβερ-</a:t>
                      </a:r>
                      <a:r>
                        <a:rPr lang="en-US" sz="2400" u="sng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ώ</a:t>
                      </a: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τερον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φοβερ-</a:t>
                      </a:r>
                      <a:r>
                        <a:rPr lang="en-US" sz="2400" u="sng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ώ</a:t>
                      </a: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τατα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7626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ψευδῶς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ψευδέστερον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ψευδεστατα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3096731"/>
                  </a:ext>
                </a:extLst>
              </a:tr>
              <a:tr h="447675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“irregular” comparison (see above)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11504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εὖ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ἄμεινον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ἄριστα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6312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κακῶς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κάκιον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κάκιστα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85165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πολύ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πολύ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πλεῖστα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8354019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μάλα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μᾶλλον</a:t>
                      </a:r>
                      <a:endParaRPr lang="en-US" sz="36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μάλιστ</a:t>
                      </a: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  <a:endParaRPr lang="en-US" sz="36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8795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8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“Eye” Verbs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pg-Grek" dirty="0" smtClean="0"/>
              <a:t>ὁράω, βλέπω, θεάομαι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761" y="1998357"/>
            <a:ext cx="10410479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cpg-Grek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τὰς παῖδας, αἳ τὰς τραγῳδίας ἐν τῷ θεάτρῳ ἐθεῶτο, ἔβλεπες, ἀλλ</a:t>
            </a:r>
            <a:r>
              <a:rPr lang="el-G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᾽</a:t>
            </a:r>
            <a:r>
              <a:rPr lang="cpg-Grek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αὐτὰς οὐκ εἶδες.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0761" y="3844416"/>
            <a:ext cx="10410479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“The boy, who looked the tragedies in the theater, saw her but didn’t watch her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pg-Grek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This Picture?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222282" y="2627538"/>
              <a:ext cx="2179800" cy="153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7242" y="2616738"/>
                <a:ext cx="21956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978202" y="1147938"/>
              <a:ext cx="4089960" cy="1011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5602" y="1127778"/>
                <a:ext cx="4106160" cy="10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5842522" y="111138"/>
              <a:ext cx="5922360" cy="20613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7762" y="99978"/>
                <a:ext cx="5940360" cy="20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" name="Ink 70"/>
              <p14:cNvContentPartPr/>
              <p14:nvPr/>
            </p14:nvContentPartPr>
            <p14:xfrm>
              <a:off x="1251442" y="3153498"/>
              <a:ext cx="3783600" cy="6595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39202" y="3139098"/>
                <a:ext cx="3803760" cy="6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2" name="Ink 81"/>
              <p14:cNvContentPartPr/>
              <p14:nvPr/>
            </p14:nvContentPartPr>
            <p14:xfrm>
              <a:off x="11473642" y="2333418"/>
              <a:ext cx="672840" cy="4291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56362" y="2315058"/>
                <a:ext cx="69336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0" name="Ink 89"/>
              <p14:cNvContentPartPr/>
              <p14:nvPr/>
            </p14:nvContentPartPr>
            <p14:xfrm>
              <a:off x="10067482" y="2739858"/>
              <a:ext cx="2030760" cy="139320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52002" y="2724378"/>
                <a:ext cx="2054520" cy="14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" name="Ink 91"/>
              <p14:cNvContentPartPr/>
              <p14:nvPr/>
            </p14:nvContentPartPr>
            <p14:xfrm>
              <a:off x="8644402" y="3314058"/>
              <a:ext cx="1443600" cy="18612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35402" y="3302538"/>
                <a:ext cx="14558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5" name="Ink 94"/>
              <p14:cNvContentPartPr/>
              <p14:nvPr/>
            </p14:nvContentPartPr>
            <p14:xfrm>
              <a:off x="1691722" y="3914538"/>
              <a:ext cx="7477200" cy="112464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87762" y="3904098"/>
                <a:ext cx="7489440" cy="11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7" name="Ink 96"/>
              <p14:cNvContentPartPr/>
              <p14:nvPr/>
            </p14:nvContentPartPr>
            <p14:xfrm>
              <a:off x="4381282" y="2509458"/>
              <a:ext cx="3109320" cy="50220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68322" y="2499018"/>
                <a:ext cx="312588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8" name="Ink 97"/>
              <p14:cNvContentPartPr/>
              <p14:nvPr/>
            </p14:nvContentPartPr>
            <p14:xfrm>
              <a:off x="1981162" y="4059618"/>
              <a:ext cx="8346960" cy="99648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77562" y="4056378"/>
                <a:ext cx="8363880" cy="1003320"/>
              </a:xfrm>
              <a:prstGeom prst="rect">
                <a:avLst/>
              </a:prstGeom>
            </p:spPr>
          </p:pic>
        </mc:Fallback>
      </mc:AlternateContent>
      <p:sp>
        <p:nvSpPr>
          <p:cNvPr id="138" name="TextBox 137"/>
          <p:cNvSpPr txBox="1"/>
          <p:nvPr/>
        </p:nvSpPr>
        <p:spPr>
          <a:xfrm>
            <a:off x="1222282" y="5474772"/>
            <a:ext cx="1007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“You were looking at the girls who were watching the tragedies in the theater, but you didn’t (actually) </a:t>
            </a:r>
            <a:r>
              <a:rPr lang="en-US" sz="32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them.”</a:t>
            </a:r>
          </a:p>
        </p:txBody>
      </p:sp>
    </p:spTree>
    <p:extLst>
      <p:ext uri="{BB962C8B-B14F-4D97-AF65-F5344CB8AC3E}">
        <p14:creationId xmlns:p14="http://schemas.microsoft.com/office/powerpoint/2010/main" val="27566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λαλῶμεν ἑλληνιστί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pg-Grek" dirty="0" smtClean="0"/>
              <a:t>Δεικτικαὶ </a:t>
            </a:r>
            <a:r>
              <a:rPr lang="el-GR" dirty="0" smtClean="0"/>
              <a:t>ἀντωνυμία</a:t>
            </a:r>
            <a:r>
              <a:rPr lang="cpg-Grek" dirty="0" smtClean="0"/>
              <a:t>ι, </a:t>
            </a:r>
            <a:r>
              <a:rPr lang="en-US" dirty="0" smtClean="0"/>
              <a:t>“Demonstrative Pronouns/Pronomia</a:t>
            </a:r>
            <a:r>
              <a:rPr lang="en-US" dirty="0"/>
              <a:t>l</a:t>
            </a:r>
            <a:r>
              <a:rPr lang="en-US" dirty="0" smtClean="0"/>
              <a:t> Adjectives”</a:t>
            </a:r>
            <a:endParaRPr lang="en-US" dirty="0"/>
          </a:p>
        </p:txBody>
      </p:sp>
      <p:pic>
        <p:nvPicPr>
          <p:cNvPr id="11" name="Picture 10" descr="File:Arabisch Personalpronomen ihr männlich.svg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66" y="612476"/>
            <a:ext cx="3885712" cy="291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2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/>
              <a:t>Δεικτικαὶ </a:t>
            </a:r>
            <a:r>
              <a:rPr lang="el-GR" dirty="0"/>
              <a:t>ἀντωνυμία</a:t>
            </a:r>
            <a:r>
              <a:rPr lang="cpg-Grek" dirty="0" smtClean="0"/>
              <a:t>ι· </a:t>
            </a:r>
            <a:r>
              <a:rPr lang="el-GR" dirty="0" smtClean="0"/>
              <a:t>ἐρωτή</a:t>
            </a:r>
            <a:r>
              <a:rPr lang="cpg-Grek" dirty="0" smtClean="0"/>
              <a:t>ματα, ἀποκρίσεις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09" y="1380226"/>
            <a:ext cx="5448394" cy="4086295"/>
          </a:xfrm>
        </p:spPr>
      </p:pic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609600" y="1219200"/>
            <a:ext cx="6809117" cy="4946822"/>
          </a:xfrm>
        </p:spPr>
        <p:txBody>
          <a:bodyPr/>
          <a:lstStyle/>
          <a:p>
            <a:r>
              <a:rPr lang="cpg-Grek" kern="100" spc="300" dirty="0" smtClean="0"/>
              <a:t>Τί βιβλίον ἀρέσκει σοι;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pg-Grek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book pleases [to] you? Which book do you like?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cpg-Grek" spc="300" dirty="0" smtClean="0"/>
              <a:t>πότερον</a:t>
            </a:r>
            <a:r>
              <a:rPr lang="en-US" spc="300" dirty="0" smtClean="0"/>
              <a:t> </a:t>
            </a:r>
            <a:r>
              <a:rPr lang="cpg-Grek" spc="300" dirty="0"/>
              <a:t>ἀρέσκει </a:t>
            </a:r>
            <a:r>
              <a:rPr lang="cpg-Grek" spc="300" dirty="0" smtClean="0"/>
              <a:t>σοι</a:t>
            </a:r>
            <a:r>
              <a:rPr lang="en-US" spc="300" dirty="0" smtClean="0"/>
              <a:t>...</a:t>
            </a:r>
          </a:p>
          <a:p>
            <a:pPr lvl="2"/>
            <a:r>
              <a:rPr lang="cpg-Grek" spc="300" dirty="0" smtClean="0"/>
              <a:t>τόδε τὸ βιβλίον, ἠ</a:t>
            </a:r>
          </a:p>
          <a:p>
            <a:pPr lvl="2"/>
            <a:r>
              <a:rPr lang="cpg-Grek" spc="300" dirty="0" smtClean="0"/>
              <a:t>τοῦτο τὸ βιβλίον, ἢ</a:t>
            </a:r>
          </a:p>
          <a:p>
            <a:pPr lvl="2"/>
            <a:r>
              <a:rPr lang="cpg-Grek" spc="300" dirty="0" smtClean="0"/>
              <a:t>ἐκεῖνο τὸ βιβλίον;</a:t>
            </a:r>
            <a:endParaRPr lang="en-US" spc="300" dirty="0"/>
          </a:p>
        </p:txBody>
      </p:sp>
      <p:sp>
        <p:nvSpPr>
          <p:cNvPr id="10" name="TextBox 9"/>
          <p:cNvSpPr txBox="1"/>
          <p:nvPr/>
        </p:nvSpPr>
        <p:spPr>
          <a:xfrm>
            <a:off x="7159923" y="2094608"/>
            <a:ext cx="1005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pg-Grek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ἐγώ</a:t>
            </a:r>
            <a:endParaRPr lang="en-US" sz="4000" dirty="0" err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77244" y="2094608"/>
            <a:ext cx="734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pg-Grek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σύ</a:t>
            </a:r>
            <a:endParaRPr lang="en-US" sz="4000" dirty="0" err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860576" y="3329795"/>
            <a:ext cx="1420118" cy="2713920"/>
            <a:chOff x="5860576" y="3329795"/>
            <a:chExt cx="1420118" cy="2713920"/>
          </a:xfrm>
        </p:grpSpPr>
        <p:grpSp>
          <p:nvGrpSpPr>
            <p:cNvPr id="23" name="Group 22"/>
            <p:cNvGrpSpPr/>
            <p:nvPr/>
          </p:nvGrpSpPr>
          <p:grpSpPr>
            <a:xfrm>
              <a:off x="5860576" y="3329795"/>
              <a:ext cx="1420118" cy="2430121"/>
              <a:chOff x="5860576" y="3329795"/>
              <a:chExt cx="1420118" cy="243012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0576" y="4449037"/>
                <a:ext cx="1420118" cy="1310879"/>
              </a:xfrm>
              <a:prstGeom prst="rect">
                <a:avLst/>
              </a:prstGeom>
            </p:spPr>
          </p:pic>
          <p:sp>
            <p:nvSpPr>
              <p:cNvPr id="21" name="Freeform 20"/>
              <p:cNvSpPr/>
              <p:nvPr/>
            </p:nvSpPr>
            <p:spPr>
              <a:xfrm>
                <a:off x="5985854" y="3329795"/>
                <a:ext cx="604728" cy="1388853"/>
              </a:xfrm>
              <a:custGeom>
                <a:avLst/>
                <a:gdLst>
                  <a:gd name="connsiteX0" fmla="*/ 182034 w 923905"/>
                  <a:gd name="connsiteY0" fmla="*/ 1871932 h 1871932"/>
                  <a:gd name="connsiteX1" fmla="*/ 879 w 923905"/>
                  <a:gd name="connsiteY1" fmla="*/ 1293962 h 1871932"/>
                  <a:gd name="connsiteX2" fmla="*/ 156155 w 923905"/>
                  <a:gd name="connsiteY2" fmla="*/ 189781 h 1871932"/>
                  <a:gd name="connsiteX3" fmla="*/ 923905 w 923905"/>
                  <a:gd name="connsiteY3" fmla="*/ 0 h 187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05" h="1871932">
                    <a:moveTo>
                      <a:pt x="182034" y="1871932"/>
                    </a:moveTo>
                    <a:cubicBezTo>
                      <a:pt x="93613" y="1723126"/>
                      <a:pt x="5192" y="1574320"/>
                      <a:pt x="879" y="1293962"/>
                    </a:cubicBezTo>
                    <a:cubicBezTo>
                      <a:pt x="-3434" y="1013604"/>
                      <a:pt x="2317" y="405441"/>
                      <a:pt x="156155" y="189781"/>
                    </a:cubicBezTo>
                    <a:cubicBezTo>
                      <a:pt x="309993" y="-25879"/>
                      <a:pt x="783007" y="28755"/>
                      <a:pt x="92390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060339" y="5705161"/>
              <a:ext cx="796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pg-Grek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λεξικόν</a:t>
              </a:r>
              <a:endPara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7057" y="4675516"/>
            <a:ext cx="4960860" cy="2001849"/>
            <a:chOff x="377057" y="4675516"/>
            <a:chExt cx="4960860" cy="2001849"/>
          </a:xfrm>
        </p:grpSpPr>
        <p:grpSp>
          <p:nvGrpSpPr>
            <p:cNvPr id="25" name="Group 24"/>
            <p:cNvGrpSpPr/>
            <p:nvPr/>
          </p:nvGrpSpPr>
          <p:grpSpPr>
            <a:xfrm>
              <a:off x="377057" y="4675516"/>
              <a:ext cx="4960860" cy="1975449"/>
              <a:chOff x="377057" y="4675516"/>
              <a:chExt cx="4960860" cy="1975449"/>
            </a:xfrm>
          </p:grpSpPr>
          <p:pic>
            <p:nvPicPr>
              <p:cNvPr id="14" name="Picture 13" descr="Pokémon Adventures volume 49 - Bulbapedia, the community ...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057" y="4675516"/>
                <a:ext cx="1316966" cy="1975449"/>
              </a:xfrm>
              <a:prstGeom prst="rect">
                <a:avLst/>
              </a:prstGeom>
            </p:spPr>
          </p:pic>
          <p:sp>
            <p:nvSpPr>
              <p:cNvPr id="17" name="Freeform 16"/>
              <p:cNvSpPr/>
              <p:nvPr/>
            </p:nvSpPr>
            <p:spPr>
              <a:xfrm rot="20828863">
                <a:off x="1949672" y="4793701"/>
                <a:ext cx="3388245" cy="1515623"/>
              </a:xfrm>
              <a:custGeom>
                <a:avLst/>
                <a:gdLst>
                  <a:gd name="connsiteX0" fmla="*/ 3355676 w 3355676"/>
                  <a:gd name="connsiteY0" fmla="*/ 383872 h 1794391"/>
                  <a:gd name="connsiteX1" fmla="*/ 2053087 w 3355676"/>
                  <a:gd name="connsiteY1" fmla="*/ 30189 h 1794391"/>
                  <a:gd name="connsiteX2" fmla="*/ 2536166 w 3355676"/>
                  <a:gd name="connsiteY2" fmla="*/ 1073985 h 1794391"/>
                  <a:gd name="connsiteX3" fmla="*/ 1820174 w 3355676"/>
                  <a:gd name="connsiteY3" fmla="*/ 1151623 h 1794391"/>
                  <a:gd name="connsiteX4" fmla="*/ 1250830 w 3355676"/>
                  <a:gd name="connsiteY4" fmla="*/ 332114 h 1794391"/>
                  <a:gd name="connsiteX5" fmla="*/ 1104181 w 3355676"/>
                  <a:gd name="connsiteY5" fmla="*/ 1013600 h 1794391"/>
                  <a:gd name="connsiteX6" fmla="*/ 1500996 w 3355676"/>
                  <a:gd name="connsiteY6" fmla="*/ 1772725 h 1794391"/>
                  <a:gd name="connsiteX7" fmla="*/ 681487 w 3355676"/>
                  <a:gd name="connsiteY7" fmla="*/ 1505306 h 1794391"/>
                  <a:gd name="connsiteX8" fmla="*/ 543464 w 3355676"/>
                  <a:gd name="connsiteY8" fmla="*/ 659917 h 1794391"/>
                  <a:gd name="connsiteX9" fmla="*/ 0 w 3355676"/>
                  <a:gd name="connsiteY9" fmla="*/ 1013600 h 1794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55676" h="1794391">
                    <a:moveTo>
                      <a:pt x="3355676" y="383872"/>
                    </a:moveTo>
                    <a:cubicBezTo>
                      <a:pt x="2772674" y="149521"/>
                      <a:pt x="2189672" y="-84830"/>
                      <a:pt x="2053087" y="30189"/>
                    </a:cubicBezTo>
                    <a:cubicBezTo>
                      <a:pt x="1916502" y="145208"/>
                      <a:pt x="2574985" y="887079"/>
                      <a:pt x="2536166" y="1073985"/>
                    </a:cubicBezTo>
                    <a:cubicBezTo>
                      <a:pt x="2497347" y="1260891"/>
                      <a:pt x="2034397" y="1275268"/>
                      <a:pt x="1820174" y="1151623"/>
                    </a:cubicBezTo>
                    <a:cubicBezTo>
                      <a:pt x="1605951" y="1027978"/>
                      <a:pt x="1370162" y="355118"/>
                      <a:pt x="1250830" y="332114"/>
                    </a:cubicBezTo>
                    <a:cubicBezTo>
                      <a:pt x="1131498" y="309110"/>
                      <a:pt x="1062487" y="773498"/>
                      <a:pt x="1104181" y="1013600"/>
                    </a:cubicBezTo>
                    <a:cubicBezTo>
                      <a:pt x="1145875" y="1253702"/>
                      <a:pt x="1571445" y="1690774"/>
                      <a:pt x="1500996" y="1772725"/>
                    </a:cubicBezTo>
                    <a:cubicBezTo>
                      <a:pt x="1430547" y="1854676"/>
                      <a:pt x="841076" y="1690774"/>
                      <a:pt x="681487" y="1505306"/>
                    </a:cubicBezTo>
                    <a:cubicBezTo>
                      <a:pt x="521898" y="1319838"/>
                      <a:pt x="657045" y="741868"/>
                      <a:pt x="543464" y="659917"/>
                    </a:cubicBezTo>
                    <a:cubicBezTo>
                      <a:pt x="429883" y="577966"/>
                      <a:pt x="214941" y="795783"/>
                      <a:pt x="0" y="10136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752703" y="6338811"/>
              <a:ext cx="1407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γελοιογραφίαι</a:t>
              </a:r>
              <a:endPara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126535" y="3157267"/>
            <a:ext cx="3022334" cy="3275930"/>
            <a:chOff x="9126535" y="3157267"/>
            <a:chExt cx="3022334" cy="3275930"/>
          </a:xfrm>
        </p:grpSpPr>
        <p:grpSp>
          <p:nvGrpSpPr>
            <p:cNvPr id="24" name="Group 23"/>
            <p:cNvGrpSpPr/>
            <p:nvPr/>
          </p:nvGrpSpPr>
          <p:grpSpPr>
            <a:xfrm>
              <a:off x="9194859" y="3157267"/>
              <a:ext cx="2954010" cy="3008427"/>
              <a:chOff x="9194859" y="3157267"/>
              <a:chExt cx="2954010" cy="300842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4859" y="4449037"/>
                <a:ext cx="1645130" cy="1716657"/>
              </a:xfrm>
              <a:prstGeom prst="rect">
                <a:avLst/>
              </a:prstGeom>
            </p:spPr>
          </p:pic>
          <p:sp>
            <p:nvSpPr>
              <p:cNvPr id="22" name="Freeform 21"/>
              <p:cNvSpPr/>
              <p:nvPr/>
            </p:nvSpPr>
            <p:spPr>
              <a:xfrm>
                <a:off x="11041812" y="3157267"/>
                <a:ext cx="1107057" cy="2668047"/>
              </a:xfrm>
              <a:custGeom>
                <a:avLst/>
                <a:gdLst>
                  <a:gd name="connsiteX0" fmla="*/ 0 w 1152819"/>
                  <a:gd name="connsiteY0" fmla="*/ 3326918 h 3407041"/>
                  <a:gd name="connsiteX1" fmla="*/ 690113 w 1152819"/>
                  <a:gd name="connsiteY1" fmla="*/ 3387303 h 3407041"/>
                  <a:gd name="connsiteX2" fmla="*/ 1112807 w 1152819"/>
                  <a:gd name="connsiteY2" fmla="*/ 3024994 h 3407041"/>
                  <a:gd name="connsiteX3" fmla="*/ 1112807 w 1152819"/>
                  <a:gd name="connsiteY3" fmla="*/ 1774164 h 3407041"/>
                  <a:gd name="connsiteX4" fmla="*/ 914400 w 1152819"/>
                  <a:gd name="connsiteY4" fmla="*/ 273168 h 3407041"/>
                  <a:gd name="connsiteX5" fmla="*/ 215660 w 1152819"/>
                  <a:gd name="connsiteY5" fmla="*/ 5749 h 340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2819" h="3407041">
                    <a:moveTo>
                      <a:pt x="0" y="3326918"/>
                    </a:moveTo>
                    <a:cubicBezTo>
                      <a:pt x="252322" y="3382271"/>
                      <a:pt x="504645" y="3437624"/>
                      <a:pt x="690113" y="3387303"/>
                    </a:cubicBezTo>
                    <a:cubicBezTo>
                      <a:pt x="875581" y="3336982"/>
                      <a:pt x="1042358" y="3293850"/>
                      <a:pt x="1112807" y="3024994"/>
                    </a:cubicBezTo>
                    <a:cubicBezTo>
                      <a:pt x="1183256" y="2756138"/>
                      <a:pt x="1145875" y="2232802"/>
                      <a:pt x="1112807" y="1774164"/>
                    </a:cubicBezTo>
                    <a:cubicBezTo>
                      <a:pt x="1079739" y="1315526"/>
                      <a:pt x="1063924" y="567904"/>
                      <a:pt x="914400" y="273168"/>
                    </a:cubicBezTo>
                    <a:cubicBezTo>
                      <a:pt x="764876" y="-21568"/>
                      <a:pt x="490268" y="-7910"/>
                      <a:pt x="215660" y="574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126535" y="6094643"/>
              <a:ext cx="2204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τηλεφωνικ</a:t>
              </a:r>
              <a:r>
                <a:rPr lang="cpg-Grek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ὸ</a:t>
              </a:r>
              <a:r>
                <a:rPr lang="el-G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ς </a:t>
              </a:r>
              <a:r>
                <a:rPr lang="el-G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κατάλογος</a:t>
              </a:r>
              <a:endPara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53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09720"/>
              </p:ext>
            </p:extLst>
          </p:nvPr>
        </p:nvGraphicFramePr>
        <p:xfrm>
          <a:off x="1009294" y="186906"/>
          <a:ext cx="9724841" cy="649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9263">
                  <a:extLst>
                    <a:ext uri="{9D8B030D-6E8A-4147-A177-3AD203B41FA5}">
                      <a16:colId xmlns:a16="http://schemas.microsoft.com/office/drawing/2014/main" val="374708770"/>
                    </a:ext>
                  </a:extLst>
                </a:gridCol>
                <a:gridCol w="1389263">
                  <a:extLst>
                    <a:ext uri="{9D8B030D-6E8A-4147-A177-3AD203B41FA5}">
                      <a16:colId xmlns:a16="http://schemas.microsoft.com/office/drawing/2014/main" val="506327666"/>
                    </a:ext>
                  </a:extLst>
                </a:gridCol>
                <a:gridCol w="1389263">
                  <a:extLst>
                    <a:ext uri="{9D8B030D-6E8A-4147-A177-3AD203B41FA5}">
                      <a16:colId xmlns:a16="http://schemas.microsoft.com/office/drawing/2014/main" val="1301854504"/>
                    </a:ext>
                  </a:extLst>
                </a:gridCol>
                <a:gridCol w="1389263">
                  <a:extLst>
                    <a:ext uri="{9D8B030D-6E8A-4147-A177-3AD203B41FA5}">
                      <a16:colId xmlns:a16="http://schemas.microsoft.com/office/drawing/2014/main" val="3623617420"/>
                    </a:ext>
                  </a:extLst>
                </a:gridCol>
                <a:gridCol w="1389263">
                  <a:extLst>
                    <a:ext uri="{9D8B030D-6E8A-4147-A177-3AD203B41FA5}">
                      <a16:colId xmlns:a16="http://schemas.microsoft.com/office/drawing/2014/main" val="1137899972"/>
                    </a:ext>
                  </a:extLst>
                </a:gridCol>
                <a:gridCol w="1389263">
                  <a:extLst>
                    <a:ext uri="{9D8B030D-6E8A-4147-A177-3AD203B41FA5}">
                      <a16:colId xmlns:a16="http://schemas.microsoft.com/office/drawing/2014/main" val="535802931"/>
                    </a:ext>
                  </a:extLst>
                </a:gridCol>
                <a:gridCol w="1389263">
                  <a:extLst>
                    <a:ext uri="{9D8B030D-6E8A-4147-A177-3AD203B41FA5}">
                      <a16:colId xmlns:a16="http://schemas.microsoft.com/office/drawing/2014/main" val="2696731989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THIS (HERE)</a:t>
                      </a: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416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sing.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plur.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784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nom.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8329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gen.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6150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dat.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0264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acc.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2702925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THIS/THAT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629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nom.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4988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gen.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6316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dat.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303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acc.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7423225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THAT</a:t>
                      </a: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08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sing.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plur.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025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nom.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607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gen.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539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dat.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3332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acc.</a:t>
                      </a: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6730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9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00217"/>
              </p:ext>
            </p:extLst>
          </p:nvPr>
        </p:nvGraphicFramePr>
        <p:xfrm>
          <a:off x="1052426" y="316302"/>
          <a:ext cx="9724841" cy="6217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9263">
                  <a:extLst>
                    <a:ext uri="{9D8B030D-6E8A-4147-A177-3AD203B41FA5}">
                      <a16:colId xmlns:a16="http://schemas.microsoft.com/office/drawing/2014/main" val="374708770"/>
                    </a:ext>
                  </a:extLst>
                </a:gridCol>
                <a:gridCol w="1389263">
                  <a:extLst>
                    <a:ext uri="{9D8B030D-6E8A-4147-A177-3AD203B41FA5}">
                      <a16:colId xmlns:a16="http://schemas.microsoft.com/office/drawing/2014/main" val="506327666"/>
                    </a:ext>
                  </a:extLst>
                </a:gridCol>
                <a:gridCol w="1389263">
                  <a:extLst>
                    <a:ext uri="{9D8B030D-6E8A-4147-A177-3AD203B41FA5}">
                      <a16:colId xmlns:a16="http://schemas.microsoft.com/office/drawing/2014/main" val="1301854504"/>
                    </a:ext>
                  </a:extLst>
                </a:gridCol>
                <a:gridCol w="1389263">
                  <a:extLst>
                    <a:ext uri="{9D8B030D-6E8A-4147-A177-3AD203B41FA5}">
                      <a16:colId xmlns:a16="http://schemas.microsoft.com/office/drawing/2014/main" val="3623617420"/>
                    </a:ext>
                  </a:extLst>
                </a:gridCol>
                <a:gridCol w="1389263">
                  <a:extLst>
                    <a:ext uri="{9D8B030D-6E8A-4147-A177-3AD203B41FA5}">
                      <a16:colId xmlns:a16="http://schemas.microsoft.com/office/drawing/2014/main" val="1137899972"/>
                    </a:ext>
                  </a:extLst>
                </a:gridCol>
                <a:gridCol w="1389263">
                  <a:extLst>
                    <a:ext uri="{9D8B030D-6E8A-4147-A177-3AD203B41FA5}">
                      <a16:colId xmlns:a16="http://schemas.microsoft.com/office/drawing/2014/main" val="535802931"/>
                    </a:ext>
                  </a:extLst>
                </a:gridCol>
                <a:gridCol w="1389263">
                  <a:extLst>
                    <a:ext uri="{9D8B030D-6E8A-4147-A177-3AD203B41FA5}">
                      <a16:colId xmlns:a16="http://schemas.microsoft.com/office/drawing/2014/main" val="2696731989"/>
                    </a:ext>
                  </a:extLst>
                </a:gridCol>
              </a:tblGrid>
              <a:tr h="36576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 (HERE)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4162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sing.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plur.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84015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nom.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ὅ-</a:t>
                      </a: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δε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ἥ-</a:t>
                      </a: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δε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τό-δε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οἵ-δε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αἵ-δε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τά-δε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3290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gen.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τοῦ-δε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τῆσ-δε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τοῦ-δε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τῶν-δε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τῶν-δε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τῶν-δε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1501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dat.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τῷ‑δε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τῇ‑δε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τῷ‑δε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τοῖσ‑δε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ταῖσ‑δε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τοῖσ‑δε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2646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acc.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τόν-δε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τήν‑δε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τό‑δε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τούσ‑δε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τάσ‑δε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τά‑δε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702925"/>
                  </a:ext>
                </a:extLst>
              </a:tr>
              <a:tr h="36576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THIS/THAT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6299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nom.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οὗ</a:t>
                      </a: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τος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αὕ</a:t>
                      </a: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τη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τοῦτο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οὗ</a:t>
                      </a: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τοι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  <a:r>
                        <a:rPr lang="en-US" sz="1800" u="sng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ὗ</a:t>
                      </a: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</a:t>
                      </a: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αι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τα</a:t>
                      </a: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ῦτ</a:t>
                      </a: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98849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gen.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τούτου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ταύ</a:t>
                      </a: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της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τούτου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τούτων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</a:t>
                      </a:r>
                      <a:r>
                        <a:rPr lang="en-US" sz="1800" u="sng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ού</a:t>
                      </a: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των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τούτων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3168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dat.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τούτῳ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ταύ</a:t>
                      </a: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τῃ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τούτῳ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τούτοις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ταύ</a:t>
                      </a: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ταις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τούτοις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30329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acc.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τοῦτον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ταύ</a:t>
                      </a: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την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τοῦτο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τούτους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τα</a:t>
                      </a:r>
                      <a:r>
                        <a:rPr lang="en-US" sz="1800" u="sng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ύ</a:t>
                      </a: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</a:t>
                      </a: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ας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τα</a:t>
                      </a: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ῦτ</a:t>
                      </a: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423225"/>
                  </a:ext>
                </a:extLst>
              </a:tr>
              <a:tr h="36576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085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sing.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plur.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02503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nom.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ἐκεῖν-ος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ἐκείν-η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ἐκεῖν-ο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ἐκεῖν-οι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ἐκεῖν</a:t>
                      </a: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-αι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ἐκεῖν</a:t>
                      </a: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-α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6076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gen.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ἐκείν-ου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ἐκείν-ης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ἐκείν-ου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ἐκείν-ων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ἐκείν-ων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ἐκείν-ων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391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dat.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ἐκείν‑ῳ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ἐκείν‑ῃ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ἐκείν‑ῳ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ἐκείν‑οις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ἐκείν</a:t>
                      </a: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‑α</a:t>
                      </a: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ις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ἐκείν‑οις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3322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acc.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ἐκεῖν‑ον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ἐκείν‑ην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ἐκεῖν‑ο</a:t>
                      </a:r>
                      <a:endParaRPr lang="en-US" sz="2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ἐκείν‑ους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ἐκείν</a:t>
                      </a: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‑ας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ἐκεῖν</a:t>
                      </a: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‑α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730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78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Demonstratives Drill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This (here)</a:t>
            </a:r>
          </a:p>
          <a:p>
            <a:pPr lvl="1"/>
            <a:r>
              <a:rPr lang="el-GR" dirty="0" smtClean="0"/>
              <a:t>ὅδε </a:t>
            </a:r>
            <a:r>
              <a:rPr lang="en-US" dirty="0" smtClean="0"/>
              <a:t>etc.</a:t>
            </a:r>
            <a:endParaRPr lang="el-GR" dirty="0" smtClean="0"/>
          </a:p>
          <a:p>
            <a:r>
              <a:rPr lang="en-US" dirty="0" smtClean="0"/>
              <a:t>This/that (here/there)</a:t>
            </a:r>
          </a:p>
          <a:p>
            <a:pPr lvl="1"/>
            <a:r>
              <a:rPr lang="el-GR" dirty="0" smtClean="0"/>
              <a:t>οὗτος </a:t>
            </a:r>
            <a:r>
              <a:rPr lang="en-US" dirty="0" smtClean="0"/>
              <a:t>etc.</a:t>
            </a:r>
            <a:endParaRPr lang="el-GR" dirty="0" smtClean="0"/>
          </a:p>
          <a:p>
            <a:r>
              <a:rPr lang="en-US" dirty="0" smtClean="0"/>
              <a:t>That (there)</a:t>
            </a:r>
          </a:p>
          <a:p>
            <a:pPr lvl="1"/>
            <a:r>
              <a:rPr lang="el-GR" dirty="0" smtClean="0"/>
              <a:t>ἐκεῖνος </a:t>
            </a:r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Sentences — Use Demonstratives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τί ἐστιν </a:t>
            </a:r>
            <a:r>
              <a:rPr lang="el-GR" u="sng" dirty="0" smtClean="0"/>
              <a:t>τόδε</a:t>
            </a:r>
            <a:r>
              <a:rPr lang="el-GR" dirty="0" smtClean="0"/>
              <a:t>;</a:t>
            </a:r>
            <a:r>
              <a:rPr lang="en-US" dirty="0" smtClean="0"/>
              <a:t> (answer maps gender)</a:t>
            </a:r>
            <a:endParaRPr lang="el-GR" dirty="0" smtClean="0"/>
          </a:p>
          <a:p>
            <a:pPr lvl="1"/>
            <a:r>
              <a:rPr lang="el-GR" dirty="0" smtClean="0"/>
              <a:t>ἥδε/ὅδε ἐστὶν ἄνθρωπός</a:t>
            </a:r>
            <a:endParaRPr lang="en-US" dirty="0" smtClean="0"/>
          </a:p>
          <a:p>
            <a:r>
              <a:rPr lang="el-GR" dirty="0" smtClean="0"/>
              <a:t>Τίνα φιλεῖ ὁ ἀνὴρ;</a:t>
            </a:r>
            <a:endParaRPr lang="en-US" dirty="0" smtClean="0"/>
          </a:p>
          <a:p>
            <a:r>
              <a:rPr lang="el-GR" dirty="0" smtClean="0"/>
              <a:t>Τίσιν ὁ λύκος προσχωρεῖ·</a:t>
            </a:r>
            <a:endParaRPr lang="en-US" dirty="0" smtClean="0"/>
          </a:p>
          <a:p>
            <a:r>
              <a:rPr lang="el-GR" dirty="0" smtClean="0"/>
              <a:t>κτλ.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13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Interrogative versus Indefinite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551572"/>
              </p:ext>
            </p:extLst>
          </p:nvPr>
        </p:nvGraphicFramePr>
        <p:xfrm>
          <a:off x="2209800" y="1813857"/>
          <a:ext cx="77724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3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interrogative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indefinite</a:t>
                      </a:r>
                      <a:r>
                        <a:rPr lang="el-GR" sz="22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(enclitic)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who / what?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someone (etc.)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where?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somewhere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from where?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from somewhere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to where?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to somewhere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when?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sometime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how?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somehow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56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Interrogative versus Indefinite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035150"/>
              </p:ext>
            </p:extLst>
          </p:nvPr>
        </p:nvGraphicFramePr>
        <p:xfrm>
          <a:off x="2209800" y="1813857"/>
          <a:ext cx="77724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3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interrogative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indefinite</a:t>
                      </a:r>
                      <a:r>
                        <a:rPr lang="el-GR" sz="22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(enclitic)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latin typeface="Calibri" panose="020F0502020204030204" pitchFamily="34" charset="0"/>
                        </a:rPr>
                        <a:t>τίς</a:t>
                      </a:r>
                      <a:r>
                        <a:rPr lang="el-GR" sz="2200" baseline="0" dirty="0" smtClean="0">
                          <a:latin typeface="Calibri" panose="020F0502020204030204" pitchFamily="34" charset="0"/>
                        </a:rPr>
                        <a:t> / τί;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who / what?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latin typeface="Calibri" panose="020F0502020204030204" pitchFamily="34" charset="0"/>
                        </a:rPr>
                        <a:t>τις</a:t>
                      </a:r>
                      <a:r>
                        <a:rPr lang="el-GR" sz="2200" baseline="0" dirty="0" smtClean="0">
                          <a:latin typeface="Calibri" panose="020F0502020204030204" pitchFamily="34" charset="0"/>
                        </a:rPr>
                        <a:t> / τι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someone (etc.)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latin typeface="Calibri" panose="020F0502020204030204" pitchFamily="34" charset="0"/>
                        </a:rPr>
                        <a:t>ποῦ’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where?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latin typeface="Calibri" panose="020F0502020204030204" pitchFamily="34" charset="0"/>
                        </a:rPr>
                        <a:t>που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somewhere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latin typeface="Calibri" panose="020F0502020204030204" pitchFamily="34" charset="0"/>
                        </a:rPr>
                        <a:t>πόθεν;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from where?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latin typeface="Calibri" panose="020F0502020204030204" pitchFamily="34" charset="0"/>
                        </a:rPr>
                        <a:t>ποθεν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from somewhere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latin typeface="Calibri" panose="020F0502020204030204" pitchFamily="34" charset="0"/>
                        </a:rPr>
                        <a:t>ποῖ;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to where?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latin typeface="Calibri" panose="020F0502020204030204" pitchFamily="34" charset="0"/>
                        </a:rPr>
                        <a:t>ποι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to somewhere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latin typeface="Calibri" panose="020F0502020204030204" pitchFamily="34" charset="0"/>
                        </a:rPr>
                        <a:t>πότε;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when?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latin typeface="Calibri" panose="020F0502020204030204" pitchFamily="34" charset="0"/>
                        </a:rPr>
                        <a:t>ποτε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sometime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latin typeface="Calibri" panose="020F0502020204030204" pitchFamily="34" charset="0"/>
                        </a:rPr>
                        <a:t>πῶς;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how?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smtClean="0">
                          <a:latin typeface="Calibri" panose="020F0502020204030204" pitchFamily="34" charset="0"/>
                        </a:rPr>
                        <a:t>πως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somehow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99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λέξεις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0"/>
              </a:spcAft>
            </a:pPr>
            <a:r>
              <a:rPr lang="cpg-Grek" dirty="0" smtClean="0"/>
              <a:t>τὸ πτερόν, τοῦ πτεροῦ</a:t>
            </a:r>
          </a:p>
          <a:p>
            <a:pPr>
              <a:spcAft>
                <a:spcPts val="6000"/>
              </a:spcAft>
            </a:pPr>
            <a:r>
              <a:rPr lang="cpg-Grek" dirty="0" smtClean="0"/>
              <a:t>ἡ πέτρα, τῆς πέτρας</a:t>
            </a:r>
            <a:endParaRPr lang="en-US" dirty="0"/>
          </a:p>
        </p:txBody>
      </p:sp>
      <p:pic>
        <p:nvPicPr>
          <p:cNvPr id="4" name="Picture 3" descr="Feather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58" y="1219200"/>
            <a:ext cx="2113472" cy="1648508"/>
          </a:xfrm>
          <a:prstGeom prst="rect">
            <a:avLst/>
          </a:prstGeom>
        </p:spPr>
      </p:pic>
      <p:pic>
        <p:nvPicPr>
          <p:cNvPr id="5" name="Picture 4" descr="Free photo: Rock, Boulder, Round, Stone, Nature - Fre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58" y="3045269"/>
            <a:ext cx="4445405" cy="333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6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Demonstratives and </a:t>
            </a:r>
            <a:r>
              <a:rPr lang="en-US" i="1" dirty="0" smtClean="0"/>
              <a:t>Place</a:t>
            </a:r>
            <a:endParaRPr lang="en-US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276166" cy="639762"/>
          </a:xfrm>
        </p:spPr>
        <p:txBody>
          <a:bodyPr/>
          <a:lstStyle/>
          <a:p>
            <a:r>
              <a:rPr lang="en-US" dirty="0" smtClean="0"/>
              <a:t>Compare </a:t>
            </a:r>
            <a:r>
              <a:rPr lang="en-US" i="1" dirty="0" smtClean="0"/>
              <a:t>place</a:t>
            </a:r>
            <a:r>
              <a:rPr lang="en-US" dirty="0" smtClean="0"/>
              <a:t> expressions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276166" cy="3951288"/>
          </a:xfrm>
        </p:spPr>
        <p:txBody>
          <a:bodyPr/>
          <a:lstStyle/>
          <a:p>
            <a:r>
              <a:rPr lang="el-GR" sz="2000" dirty="0"/>
              <a:t>(</a:t>
            </a:r>
            <a:r>
              <a:rPr lang="en-US" sz="2000" dirty="0"/>
              <a:t>Right) here</a:t>
            </a:r>
            <a:endParaRPr lang="el-GR" sz="2000" dirty="0"/>
          </a:p>
          <a:p>
            <a:pPr lvl="1"/>
            <a:r>
              <a:rPr lang="el-GR" sz="1800" dirty="0"/>
              <a:t>ἐνθάδε</a:t>
            </a:r>
            <a:r>
              <a:rPr lang="en-US" sz="1800" dirty="0"/>
              <a:t> (at which)</a:t>
            </a:r>
          </a:p>
          <a:p>
            <a:pPr lvl="1"/>
            <a:r>
              <a:rPr lang="el-GR" sz="1800" dirty="0"/>
              <a:t>δεῦρο/ἐνθάδε/ἐνταῦθα</a:t>
            </a:r>
            <a:r>
              <a:rPr lang="en-US" sz="1800" dirty="0"/>
              <a:t> (to which)</a:t>
            </a:r>
          </a:p>
          <a:p>
            <a:pPr lvl="1"/>
            <a:r>
              <a:rPr lang="el-GR" sz="1800" dirty="0"/>
              <a:t>ἐνθένδε/ἐντεῦθεν</a:t>
            </a:r>
            <a:r>
              <a:rPr lang="en-US" sz="1800" dirty="0"/>
              <a:t> (from which)</a:t>
            </a:r>
            <a:endParaRPr lang="el-GR" sz="1800" dirty="0"/>
          </a:p>
          <a:p>
            <a:r>
              <a:rPr lang="en-US" sz="2000" dirty="0"/>
              <a:t>Here/there (where, to which)</a:t>
            </a:r>
          </a:p>
          <a:p>
            <a:pPr lvl="1"/>
            <a:r>
              <a:rPr lang="el-GR" sz="1800" dirty="0"/>
              <a:t>ἐνταῦθα</a:t>
            </a:r>
            <a:endParaRPr lang="en-US" sz="1800" dirty="0"/>
          </a:p>
          <a:p>
            <a:r>
              <a:rPr lang="en-US" sz="2000" dirty="0"/>
              <a:t>(Over) there</a:t>
            </a:r>
            <a:endParaRPr lang="el-GR" sz="2000" dirty="0"/>
          </a:p>
          <a:p>
            <a:pPr lvl="1"/>
            <a:r>
              <a:rPr lang="el-GR" sz="1800" dirty="0"/>
              <a:t>ἐκεῖ</a:t>
            </a:r>
            <a:r>
              <a:rPr lang="en-US" sz="1800" dirty="0"/>
              <a:t> (at which)</a:t>
            </a:r>
          </a:p>
          <a:p>
            <a:pPr lvl="1"/>
            <a:r>
              <a:rPr lang="el-GR" sz="1800" dirty="0"/>
              <a:t>ἐκεῖσε (</a:t>
            </a:r>
            <a:r>
              <a:rPr lang="en-US" sz="1800" dirty="0"/>
              <a:t>to which)</a:t>
            </a:r>
          </a:p>
          <a:p>
            <a:pPr lvl="1"/>
            <a:r>
              <a:rPr lang="el-GR" sz="1800" dirty="0"/>
              <a:t>ἐκεῖθεν </a:t>
            </a:r>
            <a:r>
              <a:rPr lang="en-US" sz="1800" dirty="0"/>
              <a:t>(from which)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257366" y="1535113"/>
            <a:ext cx="3953434" cy="63976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… with DEMONTRATIVES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257366" y="2174875"/>
            <a:ext cx="3953434" cy="39512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000" dirty="0"/>
              <a:t>This (right here)</a:t>
            </a:r>
          </a:p>
          <a:p>
            <a:pPr lvl="1"/>
            <a:r>
              <a:rPr lang="el-GR" sz="1800" dirty="0"/>
              <a:t>ὅδε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This/that</a:t>
            </a:r>
          </a:p>
          <a:p>
            <a:pPr lvl="1"/>
            <a:r>
              <a:rPr lang="el-GR" sz="1800" dirty="0"/>
              <a:t>οὗτος</a:t>
            </a:r>
          </a:p>
          <a:p>
            <a:r>
              <a:rPr lang="en-US" sz="2000" dirty="0"/>
              <a:t>That </a:t>
            </a:r>
            <a:r>
              <a:rPr lang="en-US" sz="2000" dirty="0" smtClean="0"/>
              <a:t>(there)</a:t>
            </a:r>
            <a:endParaRPr lang="en-US" sz="2000" dirty="0"/>
          </a:p>
          <a:p>
            <a:pPr lvl="1"/>
            <a:r>
              <a:rPr lang="el-GR" sz="1800" dirty="0"/>
              <a:t>ἐκεῖνος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645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11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Demonstrative </a:t>
            </a:r>
            <a:r>
              <a:rPr lang="en-US" i="1" dirty="0" smtClean="0"/>
              <a:t>adjectives</a:t>
            </a:r>
            <a:r>
              <a:rPr lang="en-US" dirty="0" smtClean="0"/>
              <a:t> (not the pronouns)</a:t>
            </a:r>
          </a:p>
          <a:p>
            <a:pPr lvl="1"/>
            <a:r>
              <a:rPr lang="en-US" dirty="0" smtClean="0"/>
              <a:t>Predicate position?</a:t>
            </a:r>
          </a:p>
          <a:p>
            <a:pPr lvl="1"/>
            <a:r>
              <a:rPr lang="el-GR" dirty="0" smtClean="0"/>
              <a:t>Attributive</a:t>
            </a:r>
            <a:r>
              <a:rPr lang="en-US" dirty="0" smtClean="0"/>
              <a:t> position?</a:t>
            </a:r>
          </a:p>
          <a:p>
            <a:r>
              <a:rPr lang="en-US" dirty="0" smtClean="0"/>
              <a:t>Predicate</a:t>
            </a:r>
          </a:p>
          <a:p>
            <a:r>
              <a:rPr lang="en-US" dirty="0" smtClean="0"/>
              <a:t>This (here) house? (</a:t>
            </a:r>
            <a:r>
              <a:rPr lang="el-GR" dirty="0" smtClean="0"/>
              <a:t>ὅδε, οἶκος)</a:t>
            </a:r>
            <a:endParaRPr lang="en-US" dirty="0" smtClean="0"/>
          </a:p>
          <a:p>
            <a:pPr lvl="1"/>
            <a:r>
              <a:rPr lang="el-GR" dirty="0" smtClean="0"/>
              <a:t>ὅδε ὁ οἶκος</a:t>
            </a:r>
          </a:p>
          <a:p>
            <a:pPr lvl="1"/>
            <a:r>
              <a:rPr lang="el-GR" dirty="0" smtClean="0"/>
              <a:t>ὁ οἶκος</a:t>
            </a:r>
            <a:r>
              <a:rPr lang="en-US" dirty="0" smtClean="0"/>
              <a:t> </a:t>
            </a:r>
            <a:r>
              <a:rPr lang="el-GR" dirty="0" smtClean="0"/>
              <a:t>ὅδε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5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smtClean="0"/>
              <a:t>λαλῶμεν ἑλληνιστί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266317" cy="4946822"/>
          </a:xfrm>
        </p:spPr>
        <p:txBody>
          <a:bodyPr/>
          <a:lstStyle/>
          <a:p>
            <a:r>
              <a:rPr lang="cpg-Grek" dirty="0" smtClean="0"/>
              <a:t>ἆρα χαλεπόν ἐστιν αἴρειν τὸ πτερόν;</a:t>
            </a:r>
            <a:endParaRPr lang="en-US" dirty="0" smtClean="0"/>
          </a:p>
          <a:p>
            <a:r>
              <a:rPr lang="cpg-Grek" dirty="0" smtClean="0"/>
              <a:t>ἆρα χαλεπόν ἐστιν αἴρειν τὴν πέτραν;</a:t>
            </a:r>
          </a:p>
          <a:p>
            <a:r>
              <a:rPr lang="cpg-Grek" dirty="0" smtClean="0"/>
              <a:t>τί αὐτῶν ἐστι χαλεπότερον αἴρειν;</a:t>
            </a:r>
            <a:endParaRPr lang="en-US" dirty="0" smtClean="0"/>
          </a:p>
          <a:p>
            <a:pPr lvl="1"/>
            <a:r>
              <a:rPr lang="cpg-Grek" dirty="0" smtClean="0"/>
              <a:t>πότερον χαλεπότερόν ἐστιν αἴρειν τὸ πτερὸν ἢ τὴν πέτραν;</a:t>
            </a:r>
            <a:endParaRPr lang="en-US" dirty="0" smtClean="0"/>
          </a:p>
        </p:txBody>
      </p:sp>
      <p:pic>
        <p:nvPicPr>
          <p:cNvPr id="4" name="Picture 3" descr="Feather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86" y="1219200"/>
            <a:ext cx="2186096" cy="1705155"/>
          </a:xfrm>
          <a:prstGeom prst="rect">
            <a:avLst/>
          </a:prstGeom>
        </p:spPr>
      </p:pic>
      <p:pic>
        <p:nvPicPr>
          <p:cNvPr id="10" name="Picture 9" descr="Free photo: Rock, Boulder, Round, Stone, Nature -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86" y="3073362"/>
            <a:ext cx="3436114" cy="25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/>
              <a:t>λαλῶμεν ἑλληνιστί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" dirty="0" smtClean="0"/>
              <a:t>πῶς χαλεπόν ἐστιν αἴρειν τὸ πτερόν</a:t>
            </a:r>
          </a:p>
          <a:p>
            <a:pPr lvl="1"/>
            <a:r>
              <a:rPr lang="cpg-Grek" dirty="0" smtClean="0"/>
              <a:t>οὐ μάλα</a:t>
            </a:r>
          </a:p>
          <a:p>
            <a:pPr lvl="1"/>
            <a:r>
              <a:rPr lang="cpg-Grek" dirty="0" smtClean="0"/>
              <a:t>πολύ</a:t>
            </a:r>
          </a:p>
          <a:p>
            <a:pPr lvl="1"/>
            <a:r>
              <a:rPr lang="cpg-Grek" dirty="0" smtClean="0"/>
              <a:t>_________???</a:t>
            </a:r>
          </a:p>
          <a:p>
            <a:r>
              <a:rPr lang="cpg-Grek" dirty="0"/>
              <a:t>πῶς χαλεπόν ἐστιν αἴρειν </a:t>
            </a:r>
            <a:r>
              <a:rPr lang="cpg-Grek" dirty="0" smtClean="0"/>
              <a:t>τὴν πέτραν</a:t>
            </a:r>
            <a:endParaRPr lang="cpg-Grek" dirty="0"/>
          </a:p>
          <a:p>
            <a:pPr lvl="1"/>
            <a:r>
              <a:rPr lang="cpg-Grek" dirty="0"/>
              <a:t>οὐ μάλα</a:t>
            </a:r>
          </a:p>
          <a:p>
            <a:pPr lvl="1"/>
            <a:r>
              <a:rPr lang="cpg-Grek" dirty="0"/>
              <a:t>πολύ</a:t>
            </a:r>
          </a:p>
          <a:p>
            <a:pPr lvl="1"/>
            <a:r>
              <a:rPr lang="cpg-Grek" dirty="0" smtClean="0"/>
              <a:t>_________???</a:t>
            </a:r>
            <a:endParaRPr lang="en-US" dirty="0"/>
          </a:p>
        </p:txBody>
      </p:sp>
      <p:pic>
        <p:nvPicPr>
          <p:cNvPr id="6" name="Picture 5" descr="Feather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13" y="1510140"/>
            <a:ext cx="1348596" cy="1051905"/>
          </a:xfrm>
          <a:prstGeom prst="rect">
            <a:avLst/>
          </a:prstGeom>
        </p:spPr>
      </p:pic>
      <p:pic>
        <p:nvPicPr>
          <p:cNvPr id="7" name="Picture 6" descr="Free photo: Rock, Boulder, Round, Stone, Nature -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64" y="4057047"/>
            <a:ext cx="3022046" cy="226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τίς ἐστι μείζων;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" dirty="0" smtClean="0"/>
              <a:t>τίς ἐστι ______;</a:t>
            </a:r>
          </a:p>
          <a:p>
            <a:pPr lvl="1"/>
            <a:r>
              <a:rPr lang="cpg-Grek" dirty="0" smtClean="0"/>
              <a:t>μείζων</a:t>
            </a:r>
          </a:p>
          <a:p>
            <a:pPr lvl="1"/>
            <a:r>
              <a:rPr lang="cpg-Grek" dirty="0" smtClean="0"/>
              <a:t>μέσγιστος</a:t>
            </a:r>
          </a:p>
          <a:p>
            <a:pPr lvl="1"/>
            <a:r>
              <a:rPr lang="cpg-Grek" dirty="0" smtClean="0"/>
              <a:t>ἐλάττων</a:t>
            </a:r>
          </a:p>
          <a:p>
            <a:pPr lvl="1"/>
            <a:r>
              <a:rPr lang="cpg-Grek" dirty="0" smtClean="0"/>
              <a:t>ἐλάχιστος, -η</a:t>
            </a:r>
          </a:p>
          <a:p>
            <a:pPr lvl="1"/>
            <a:r>
              <a:rPr lang="cpg-Grek" dirty="0" smtClean="0"/>
              <a:t>ἀμείνων</a:t>
            </a:r>
          </a:p>
          <a:p>
            <a:pPr lvl="1"/>
            <a:r>
              <a:rPr lang="cpg-Grek" dirty="0" smtClean="0"/>
              <a:t>ἄριστος, -η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945560" y="2725946"/>
            <a:ext cx="5449642" cy="2743894"/>
            <a:chOff x="5221605" y="3329795"/>
            <a:chExt cx="5449642" cy="2743894"/>
          </a:xfrm>
        </p:grpSpPr>
        <p:grpSp>
          <p:nvGrpSpPr>
            <p:cNvPr id="12" name="Group 11"/>
            <p:cNvGrpSpPr/>
            <p:nvPr/>
          </p:nvGrpSpPr>
          <p:grpSpPr>
            <a:xfrm>
              <a:off x="5221605" y="3857942"/>
              <a:ext cx="1332351" cy="2215747"/>
              <a:chOff x="5221605" y="3857942"/>
              <a:chExt cx="1332351" cy="221574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221605" y="5704357"/>
                <a:ext cx="1332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pg-Grek" dirty="0" smtClean="0"/>
                  <a:t>ὁ Φίλιππος</a:t>
                </a:r>
                <a:endParaRPr lang="en-US" dirty="0"/>
              </a:p>
            </p:txBody>
          </p:sp>
          <p:pic>
            <p:nvPicPr>
              <p:cNvPr id="9" name="Picture 8" descr="Child Happy Boy · Free image on Pixabay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9800" y="3857942"/>
                <a:ext cx="1075961" cy="1616468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7257681" y="4228988"/>
              <a:ext cx="1074076" cy="1844701"/>
              <a:chOff x="7257681" y="4228988"/>
              <a:chExt cx="1074076" cy="184470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257681" y="5704357"/>
                <a:ext cx="1074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pg-Grek" dirty="0" smtClean="0"/>
                  <a:t>ὁ Πῶλος</a:t>
                </a:r>
                <a:endParaRPr lang="en-US" dirty="0"/>
              </a:p>
            </p:txBody>
          </p:sp>
          <p:pic>
            <p:nvPicPr>
              <p:cNvPr id="10" name="Picture 9" descr="Babies Baby Child · Free vector graphic on Pixabay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5417" y="4228988"/>
                <a:ext cx="698604" cy="1245422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9035978" y="3329795"/>
              <a:ext cx="1635269" cy="2743894"/>
              <a:chOff x="9035978" y="3329795"/>
              <a:chExt cx="1635269" cy="274389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9278006" y="5704357"/>
                <a:ext cx="1151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pg-Grek" dirty="0" smtClean="0"/>
                  <a:t>ἡ Μέλιττα</a:t>
                </a:r>
                <a:endParaRPr lang="en-US" dirty="0"/>
              </a:p>
            </p:txBody>
          </p:sp>
          <p:pic>
            <p:nvPicPr>
              <p:cNvPr id="11" name="Picture 10" descr="Girl Kid Child · Free vector graphic on Pixabay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35978" y="3329795"/>
                <a:ext cx="1635269" cy="21446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4597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πῶς </a:t>
            </a:r>
            <a:r>
              <a:rPr lang="el-GR" dirty="0" smtClean="0"/>
              <a:t>ἔχεις;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πῶς ἔχεις τήμερον;</a:t>
            </a:r>
          </a:p>
          <a:p>
            <a:r>
              <a:rPr lang="el-GR" dirty="0" smtClean="0"/>
              <a:t>πῶς εἶχες χθές;</a:t>
            </a:r>
          </a:p>
          <a:p>
            <a:r>
              <a:rPr lang="el-GR" dirty="0" smtClean="0"/>
              <a:t>ἆρα εἶχες</a:t>
            </a:r>
          </a:p>
          <a:p>
            <a:pPr lvl="1"/>
            <a:r>
              <a:rPr lang="el-GR" dirty="0" smtClean="0"/>
              <a:t>καλλίον χθὲς ἢ τήμερον;</a:t>
            </a:r>
          </a:p>
          <a:p>
            <a:pPr lvl="1"/>
            <a:r>
              <a:rPr lang="el-GR" dirty="0" smtClean="0"/>
              <a:t>καλλίον </a:t>
            </a:r>
            <a:r>
              <a:rPr lang="el-GR" u="sng" dirty="0" smtClean="0"/>
              <a:t>[</a:t>
            </a:r>
            <a:r>
              <a:rPr lang="el-GR" u="sng" dirty="0"/>
              <a:t>τοῦ </a:t>
            </a:r>
            <a:r>
              <a:rPr lang="el-GR" u="sng" dirty="0" smtClean="0"/>
              <a:t>Μάρκου</a:t>
            </a:r>
            <a:r>
              <a:rPr lang="en-US" u="sng" dirty="0" smtClean="0"/>
              <a:t> / </a:t>
            </a:r>
            <a:r>
              <a:rPr lang="cpg-Grek-GR" u="sng" dirty="0" smtClean="0"/>
              <a:t>ἢ ὁ Μάρκος</a:t>
            </a:r>
            <a:r>
              <a:rPr lang="el-GR" u="sng" dirty="0" smtClean="0"/>
              <a:t>]</a:t>
            </a:r>
            <a:r>
              <a:rPr lang="el-GR" dirty="0" smtClean="0"/>
              <a:t>;</a:t>
            </a:r>
            <a:endParaRPr lang="el-GR" dirty="0" smtClean="0"/>
          </a:p>
          <a:p>
            <a:pPr lvl="1"/>
            <a:r>
              <a:rPr lang="el-GR" dirty="0" smtClean="0"/>
              <a:t>κάλλιστα</a:t>
            </a:r>
          </a:p>
          <a:p>
            <a:pPr lvl="1"/>
            <a:r>
              <a:rPr lang="el-GR" dirty="0" smtClean="0"/>
              <a:t>ὡς </a:t>
            </a:r>
            <a:r>
              <a:rPr lang="el-GR" dirty="0"/>
              <a:t>κάλλιστα</a:t>
            </a:r>
            <a:endParaRPr lang="en-US" dirty="0"/>
          </a:p>
        </p:txBody>
      </p:sp>
      <p:pic>
        <p:nvPicPr>
          <p:cNvPr id="5" name="Picture 4" descr="Download Feeling Emotion Smiley Happiness PNG File HD HQ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5147" y="1811546"/>
            <a:ext cx="2011393" cy="201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-GR" dirty="0"/>
              <a:t>Τί</a:t>
            </a:r>
            <a:r>
              <a:rPr lang="el-GR" dirty="0"/>
              <a:t> πράττεις τήμερον;</a:t>
            </a:r>
          </a:p>
          <a:p>
            <a:r>
              <a:rPr lang="cpg-Grek-GR" dirty="0"/>
              <a:t>Τί</a:t>
            </a:r>
            <a:r>
              <a:rPr lang="el-GR" dirty="0"/>
              <a:t> εἶχες χθές;</a:t>
            </a:r>
          </a:p>
          <a:p>
            <a:r>
              <a:rPr lang="el-GR" dirty="0"/>
              <a:t>ἆρα εἶχες</a:t>
            </a:r>
          </a:p>
          <a:p>
            <a:pPr lvl="1"/>
            <a:r>
              <a:rPr lang="cpg-Grek-GR" dirty="0"/>
              <a:t>ἄμεινον</a:t>
            </a:r>
            <a:r>
              <a:rPr lang="el-GR" dirty="0"/>
              <a:t> χθὲς ἢ τήμερον;</a:t>
            </a:r>
          </a:p>
          <a:p>
            <a:pPr lvl="1"/>
            <a:r>
              <a:rPr lang="cpg-Grek-GR" dirty="0"/>
              <a:t>ἄμεινον</a:t>
            </a:r>
            <a:r>
              <a:rPr lang="el-GR" dirty="0"/>
              <a:t> ἢ τοῦ _________; (οὐκ οἶδα, ὦ διδάσλαλε!)</a:t>
            </a:r>
          </a:p>
          <a:p>
            <a:pPr lvl="1"/>
            <a:r>
              <a:rPr lang="cpg-Grek-GR" dirty="0"/>
              <a:t>ἄρ</a:t>
            </a:r>
            <a:r>
              <a:rPr lang="el-GR" dirty="0"/>
              <a:t>ιστα</a:t>
            </a:r>
          </a:p>
          <a:p>
            <a:pPr lvl="1"/>
            <a:r>
              <a:rPr lang="el-GR" dirty="0"/>
              <a:t>ὡς </a:t>
            </a:r>
            <a:r>
              <a:rPr lang="cpg-Grek-GR" dirty="0"/>
              <a:t>ἄριστα</a:t>
            </a:r>
            <a:endParaRPr lang="en-US" dirty="0"/>
          </a:p>
        </p:txBody>
      </p:sp>
      <p:pic>
        <p:nvPicPr>
          <p:cNvPr id="5" name="Picture 4" descr="Thumbs Up Smiley Face Emoji -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64" y="1734408"/>
            <a:ext cx="2284224" cy="1595388"/>
          </a:xfrm>
          <a:prstGeom prst="rect">
            <a:avLst/>
          </a:prstGeom>
        </p:spPr>
      </p:pic>
      <p:pic>
        <p:nvPicPr>
          <p:cNvPr id="6" name="Picture 5" descr="File:SMirC-thumbsdown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64" y="4639574"/>
            <a:ext cx="1830238" cy="18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088805"/>
              </p:ext>
            </p:extLst>
          </p:nvPr>
        </p:nvGraphicFramePr>
        <p:xfrm>
          <a:off x="670559" y="294640"/>
          <a:ext cx="10698480" cy="414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4816">
                  <a:extLst>
                    <a:ext uri="{9D8B030D-6E8A-4147-A177-3AD203B41FA5}">
                      <a16:colId xmlns:a16="http://schemas.microsoft.com/office/drawing/2014/main" val="3344550114"/>
                    </a:ext>
                  </a:extLst>
                </a:gridCol>
                <a:gridCol w="2504816">
                  <a:extLst>
                    <a:ext uri="{9D8B030D-6E8A-4147-A177-3AD203B41FA5}">
                      <a16:colId xmlns:a16="http://schemas.microsoft.com/office/drawing/2014/main" val="2959854870"/>
                    </a:ext>
                  </a:extLst>
                </a:gridCol>
                <a:gridCol w="5688848">
                  <a:extLst>
                    <a:ext uri="{9D8B030D-6E8A-4147-A177-3AD203B41FA5}">
                      <a16:colId xmlns:a16="http://schemas.microsoft.com/office/drawing/2014/main" val="2292142246"/>
                    </a:ext>
                  </a:extLst>
                </a:gridCol>
              </a:tblGrid>
              <a:tr h="487680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“regular” comparison (see above)</a:t>
                      </a:r>
                      <a:endParaRPr lang="en-US" sz="32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72349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δεινός, δεινή, δεινόν</a:t>
                      </a:r>
                      <a:endParaRPr lang="en-US" sz="32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δεινό-τερος, -</a:t>
                      </a:r>
                      <a:r>
                        <a:rPr lang="el-GR" sz="20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ᾱ</a:t>
                      </a: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-ον</a:t>
                      </a:r>
                      <a:endParaRPr lang="en-US" sz="32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δεινό-τατος, -η, -ον</a:t>
                      </a:r>
                      <a:endParaRPr lang="en-US" sz="32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2929525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φοβερός, -ά, -όν</a:t>
                      </a:r>
                      <a:endParaRPr lang="en-US" sz="32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φοβερ-</a:t>
                      </a:r>
                      <a:r>
                        <a:rPr lang="en-US" sz="2000" u="sng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ώ</a:t>
                      </a: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τερος, -</a:t>
                      </a:r>
                      <a:r>
                        <a:rPr lang="el-GR" sz="20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ᾱ</a:t>
                      </a: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-ον</a:t>
                      </a:r>
                      <a:endParaRPr lang="en-US" sz="32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φοβερ-</a:t>
                      </a:r>
                      <a:r>
                        <a:rPr lang="en-US" sz="2000" u="sng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ώ</a:t>
                      </a: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τατος, -η, -ον</a:t>
                      </a:r>
                      <a:endParaRPr lang="en-US" sz="32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4336764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ψευδής, ψευδές</a:t>
                      </a:r>
                      <a:endParaRPr lang="en-US" sz="32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ψευδέσ-τερος, -</a:t>
                      </a:r>
                      <a:r>
                        <a:rPr lang="el-GR" sz="20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ᾱ</a:t>
                      </a: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-ον</a:t>
                      </a:r>
                      <a:endParaRPr lang="en-US" sz="32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ψευδέσ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-τα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τος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-η, -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ον</a:t>
                      </a:r>
                      <a:endParaRPr lang="en-US" sz="32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0894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11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25446"/>
              </p:ext>
            </p:extLst>
          </p:nvPr>
        </p:nvGraphicFramePr>
        <p:xfrm>
          <a:off x="820941" y="281796"/>
          <a:ext cx="8857897" cy="3688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7175">
                  <a:extLst>
                    <a:ext uri="{9D8B030D-6E8A-4147-A177-3AD203B41FA5}">
                      <a16:colId xmlns:a16="http://schemas.microsoft.com/office/drawing/2014/main" val="3047602049"/>
                    </a:ext>
                  </a:extLst>
                </a:gridCol>
                <a:gridCol w="2967175">
                  <a:extLst>
                    <a:ext uri="{9D8B030D-6E8A-4147-A177-3AD203B41FA5}">
                      <a16:colId xmlns:a16="http://schemas.microsoft.com/office/drawing/2014/main" val="2883134242"/>
                    </a:ext>
                  </a:extLst>
                </a:gridCol>
                <a:gridCol w="2923547">
                  <a:extLst>
                    <a:ext uri="{9D8B030D-6E8A-4147-A177-3AD203B41FA5}">
                      <a16:colId xmlns:a16="http://schemas.microsoft.com/office/drawing/2014/main" val="57023660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800" spc="1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</a:t>
                      </a:r>
                      <a:r>
                        <a:rPr lang="en-US" sz="2000" kern="800" spc="10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l-GR" sz="2000" kern="800" spc="1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000" kern="800" spc="1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“irregular</a:t>
                      </a:r>
                      <a:r>
                        <a:rPr lang="en-US" sz="2000" kern="800" spc="1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” </a:t>
                      </a:r>
                      <a:r>
                        <a:rPr lang="en-US" sz="2000" kern="800" spc="1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comparison</a:t>
                      </a:r>
                      <a:endParaRPr lang="en-US" sz="3200" kern="800" spc="1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336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ἀγαθός, -ή, -όν</a:t>
                      </a:r>
                      <a:endParaRPr lang="en-US" sz="3200" kern="800" spc="1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ἀμείνων</a:t>
                      </a:r>
                      <a:r>
                        <a:rPr lang="en-US" sz="2000" kern="800" spc="1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kern="800" spc="1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ἄμεινον</a:t>
                      </a:r>
                      <a:endParaRPr lang="en-US" sz="3200" kern="800" spc="10" baseline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kern="800" spc="1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ἀμείνονος</a:t>
                      </a:r>
                      <a:r>
                        <a:rPr lang="en-US" sz="2000" kern="800" spc="1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etc.)</a:t>
                      </a:r>
                      <a:endParaRPr lang="en-US" sz="3200" kern="800" spc="1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ἄριστος, -η, -ον</a:t>
                      </a:r>
                      <a:endParaRPr lang="en-US" sz="3200" kern="800" spc="1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extLst>
                  <a:ext uri="{0D108BD9-81ED-4DB2-BD59-A6C34878D82A}">
                    <a16:rowId xmlns:a16="http://schemas.microsoft.com/office/drawing/2014/main" val="4190994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κακός, -ή, -όν</a:t>
                      </a:r>
                      <a:endParaRPr lang="en-US" sz="3200" kern="800" spc="1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</a:t>
                      </a:r>
                      <a:r>
                        <a:rPr lang="en-US" sz="2000" kern="800" spc="1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κίων</a:t>
                      </a:r>
                      <a:r>
                        <a:rPr lang="en-US" sz="2000" kern="800" spc="1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kern="800" spc="1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κάκιον</a:t>
                      </a:r>
                      <a:endParaRPr lang="en-US" sz="3200" kern="800" spc="1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κάκιστος</a:t>
                      </a:r>
                      <a:r>
                        <a:rPr lang="en-US" sz="2000" kern="800" spc="1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-η, -</a:t>
                      </a:r>
                      <a:r>
                        <a:rPr lang="en-US" sz="2000" kern="800" spc="1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ον</a:t>
                      </a:r>
                      <a:endParaRPr lang="en-US" sz="3200" kern="800" spc="1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extLst>
                  <a:ext uri="{0D108BD9-81ED-4DB2-BD59-A6C34878D82A}">
                    <a16:rowId xmlns:a16="http://schemas.microsoft.com/office/drawing/2014/main" val="1472241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καλός, etc.</a:t>
                      </a:r>
                      <a:endParaRPr lang="en-US" sz="3200" kern="800" spc="1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</a:t>
                      </a:r>
                      <a:r>
                        <a:rPr lang="en-US" sz="2000" kern="800" spc="1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λλίων</a:t>
                      </a:r>
                      <a:r>
                        <a:rPr lang="en-US" sz="2000" kern="800" spc="1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kern="800" spc="1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κάλλιον</a:t>
                      </a:r>
                      <a:endParaRPr lang="en-US" sz="3200" kern="800" spc="1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κάλλιστος</a:t>
                      </a:r>
                      <a:r>
                        <a:rPr lang="en-US" sz="2000" kern="800" spc="1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etc.</a:t>
                      </a:r>
                      <a:endParaRPr lang="en-US" sz="3200" kern="800" spc="1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extLst>
                  <a:ext uri="{0D108BD9-81ED-4DB2-BD59-A6C34878D82A}">
                    <a16:rowId xmlns:a16="http://schemas.microsoft.com/office/drawing/2014/main" val="1922878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μέγας, μεγάλη, μέγα</a:t>
                      </a:r>
                      <a:endParaRPr lang="en-US" sz="3200" kern="800" spc="1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μείζων, μεῖζον</a:t>
                      </a:r>
                      <a:endParaRPr lang="en-US" sz="3200" kern="800" spc="1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μέγιστος</a:t>
                      </a:r>
                      <a:r>
                        <a:rPr lang="en-US" sz="2000" kern="800" spc="1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etc.</a:t>
                      </a:r>
                      <a:endParaRPr lang="en-US" sz="3200" kern="800" spc="1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extLst>
                  <a:ext uri="{0D108BD9-81ED-4DB2-BD59-A6C34878D82A}">
                    <a16:rowId xmlns:a16="http://schemas.microsoft.com/office/drawing/2014/main" val="3095143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ὀλίγος, etc.</a:t>
                      </a:r>
                      <a:endParaRPr lang="en-US" sz="3200" kern="800" spc="1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ἐλάττων, ἔλαττον</a:t>
                      </a:r>
                      <a:endParaRPr lang="en-US" sz="3200" kern="800" spc="1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ὀλίγιστος</a:t>
                      </a:r>
                      <a:r>
                        <a:rPr lang="en-US" sz="2000" kern="800" spc="1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etc.</a:t>
                      </a:r>
                      <a:endParaRPr lang="en-US" sz="3200" kern="800" spc="1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extLst>
                  <a:ext uri="{0D108BD9-81ED-4DB2-BD59-A6C34878D82A}">
                    <a16:rowId xmlns:a16="http://schemas.microsoft.com/office/drawing/2014/main" val="630187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πολύς, πολλή, πολύ</a:t>
                      </a:r>
                      <a:endParaRPr lang="en-US" sz="3200" kern="800" spc="1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πλείων (πλέων), πλεῖον (πλέον)</a:t>
                      </a:r>
                      <a:endParaRPr lang="en-US" sz="3200" kern="800" spc="1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US" sz="2000" kern="800" spc="1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λείστος</a:t>
                      </a:r>
                      <a:r>
                        <a:rPr lang="en-US" sz="2000" kern="800" spc="1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etc.</a:t>
                      </a:r>
                      <a:endParaRPr lang="en-US" sz="3200" kern="800" spc="1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0"/>
                </a:tc>
                <a:extLst>
                  <a:ext uri="{0D108BD9-81ED-4DB2-BD59-A6C34878D82A}">
                    <a16:rowId xmlns:a16="http://schemas.microsoft.com/office/drawing/2014/main" val="102684987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10630"/>
              </p:ext>
            </p:extLst>
          </p:nvPr>
        </p:nvGraphicFramePr>
        <p:xfrm>
          <a:off x="820940" y="4156591"/>
          <a:ext cx="8857898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8949">
                  <a:extLst>
                    <a:ext uri="{9D8B030D-6E8A-4147-A177-3AD203B41FA5}">
                      <a16:colId xmlns:a16="http://schemas.microsoft.com/office/drawing/2014/main" val="1062932177"/>
                    </a:ext>
                  </a:extLst>
                </a:gridCol>
                <a:gridCol w="4428949">
                  <a:extLst>
                    <a:ext uri="{9D8B030D-6E8A-4147-A177-3AD203B41FA5}">
                      <a16:colId xmlns:a16="http://schemas.microsoft.com/office/drawing/2014/main" val="286857519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B. </a:t>
                      </a:r>
                      <a:r>
                        <a:rPr lang="en-US" sz="2000" kern="800" spc="1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Adv. “irregular</a:t>
                      </a:r>
                      <a:r>
                        <a:rPr lang="en-US" sz="2000" kern="800" spc="1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” comparison (see above)</a:t>
                      </a:r>
                    </a:p>
                  </a:txBody>
                  <a:tcPr marL="457200" marR="457200" marT="91440" marB="9144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674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ἄμεινον</a:t>
                      </a:r>
                      <a:endParaRPr lang="en-US" sz="2000" kern="800" spc="1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0" marR="457200" marT="91440" marB="9144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ἄριστ</a:t>
                      </a:r>
                      <a:r>
                        <a:rPr lang="en-US" sz="2000" kern="800" spc="1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</a:t>
                      </a:r>
                    </a:p>
                  </a:txBody>
                  <a:tcPr marL="457200" marR="457200" marT="91440" marB="91440"/>
                </a:tc>
                <a:extLst>
                  <a:ext uri="{0D108BD9-81ED-4DB2-BD59-A6C34878D82A}">
                    <a16:rowId xmlns:a16="http://schemas.microsoft.com/office/drawing/2014/main" val="3144850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κάκιον</a:t>
                      </a:r>
                    </a:p>
                  </a:txBody>
                  <a:tcPr marL="457200" marR="457200" marT="91440" marB="9144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κάκιστ</a:t>
                      </a:r>
                      <a:r>
                        <a:rPr lang="en-US" sz="2000" kern="800" spc="1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</a:t>
                      </a:r>
                    </a:p>
                  </a:txBody>
                  <a:tcPr marL="457200" marR="457200" marT="91440" marB="91440"/>
                </a:tc>
                <a:extLst>
                  <a:ext uri="{0D108BD9-81ED-4DB2-BD59-A6C34878D82A}">
                    <a16:rowId xmlns:a16="http://schemas.microsoft.com/office/drawing/2014/main" val="3547064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πολύ</a:t>
                      </a:r>
                    </a:p>
                  </a:txBody>
                  <a:tcPr marL="457200" marR="457200" marT="91440" marB="9144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US" sz="2000" kern="800" spc="1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λεῖστ</a:t>
                      </a:r>
                      <a:r>
                        <a:rPr lang="en-US" sz="2000" kern="800" spc="1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</a:t>
                      </a:r>
                    </a:p>
                  </a:txBody>
                  <a:tcPr marL="457200" marR="457200" marT="91440" marB="91440"/>
                </a:tc>
                <a:extLst>
                  <a:ext uri="{0D108BD9-81ED-4DB2-BD59-A6C34878D82A}">
                    <a16:rowId xmlns:a16="http://schemas.microsoft.com/office/drawing/2014/main" val="735472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μᾶλλον</a:t>
                      </a:r>
                    </a:p>
                  </a:txBody>
                  <a:tcPr marL="457200" marR="457200" marT="91440" marB="9144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spc="1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μάλιστ</a:t>
                      </a:r>
                      <a:r>
                        <a:rPr lang="en-US" sz="2000" kern="800" spc="1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</a:t>
                      </a:r>
                    </a:p>
                  </a:txBody>
                  <a:tcPr marL="457200" marR="457200" marT="91440" marB="91440"/>
                </a:tc>
                <a:extLst>
                  <a:ext uri="{0D108BD9-81ED-4DB2-BD59-A6C34878D82A}">
                    <a16:rowId xmlns:a16="http://schemas.microsoft.com/office/drawing/2014/main" val="3623561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9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  <a:headEnd type="triangle"/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1749</TotalTime>
  <Words>939</Words>
  <Application>Microsoft Office PowerPoint</Application>
  <PresentationFormat>Widescreen</PresentationFormat>
  <Paragraphs>339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Gill Sans MT</vt:lpstr>
      <vt:lpstr>Palatino Linotype</vt:lpstr>
      <vt:lpstr>Times New Roman</vt:lpstr>
      <vt:lpstr>Wingdings</vt:lpstr>
      <vt:lpstr>grk101-102</vt:lpstr>
      <vt:lpstr>GRK 102, CH14</vt:lpstr>
      <vt:lpstr>λέξεις</vt:lpstr>
      <vt:lpstr>λαλῶμεν ἑλληνιστί</vt:lpstr>
      <vt:lpstr>λαλῶμεν ἑλληνιστί</vt:lpstr>
      <vt:lpstr>τίς ἐστι μείζων;</vt:lpstr>
      <vt:lpstr>πῶς ἔχεις;</vt:lpstr>
      <vt:lpstr>PowerPoint Presentation</vt:lpstr>
      <vt:lpstr>PowerPoint Presentation</vt:lpstr>
      <vt:lpstr>PowerPoint Presentation</vt:lpstr>
      <vt:lpstr>PowerPoint Presentation</vt:lpstr>
      <vt:lpstr>“Eye” Verbs</vt:lpstr>
      <vt:lpstr>What’s Wrong with This Picture?</vt:lpstr>
      <vt:lpstr>λαλῶμεν ἑλληνιστί</vt:lpstr>
      <vt:lpstr>Δεικτικαὶ ἀντωνυμίαι· ἐρωτήματα, ἀποκρίσεις</vt:lpstr>
      <vt:lpstr>PowerPoint Presentation</vt:lpstr>
      <vt:lpstr>PowerPoint Presentation</vt:lpstr>
      <vt:lpstr>Demonstratives Drill</vt:lpstr>
      <vt:lpstr>Interrogative versus Indefinite</vt:lpstr>
      <vt:lpstr>Interrogative versus Indefinite</vt:lpstr>
      <vt:lpstr>Demonstratives and Place</vt:lpstr>
      <vt:lpstr>Position</vt:lpstr>
    </vt:vector>
  </TitlesOfParts>
  <Company>SUNY-Binghamton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Athens</dc:title>
  <dc:creator>Andrew Scholtz</dc:creator>
  <cp:lastModifiedBy>Scholtz, Andrew</cp:lastModifiedBy>
  <cp:revision>104</cp:revision>
  <cp:lastPrinted>2019-10-17T22:02:18Z</cp:lastPrinted>
  <dcterms:created xsi:type="dcterms:W3CDTF">2006-02-09T14:50:45Z</dcterms:created>
  <dcterms:modified xsi:type="dcterms:W3CDTF">2021-11-17T16:10:02Z</dcterms:modified>
</cp:coreProperties>
</file>