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1CA7-51EF-4282-B1C8-7498366D4FD1}" type="datetimeFigureOut">
              <a:rPr lang="en-US" smtClean="0"/>
              <a:t>2014-03-05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1B9F-2C13-4814-A595-EF9CAEAB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68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1CA7-51EF-4282-B1C8-7498366D4FD1}" type="datetimeFigureOut">
              <a:rPr lang="en-US" smtClean="0"/>
              <a:t>2014-03-05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1B9F-2C13-4814-A595-EF9CAEAB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052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1CA7-51EF-4282-B1C8-7498366D4FD1}" type="datetimeFigureOut">
              <a:rPr lang="en-US" smtClean="0"/>
              <a:t>2014-03-05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1B9F-2C13-4814-A595-EF9CAEAB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535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1CA7-51EF-4282-B1C8-7498366D4FD1}" type="datetimeFigureOut">
              <a:rPr lang="en-US" smtClean="0"/>
              <a:t>2014-03-05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1B9F-2C13-4814-A595-EF9CAEAB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90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1CA7-51EF-4282-B1C8-7498366D4FD1}" type="datetimeFigureOut">
              <a:rPr lang="en-US" smtClean="0"/>
              <a:t>2014-03-05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1B9F-2C13-4814-A595-EF9CAEAB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7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1CA7-51EF-4282-B1C8-7498366D4FD1}" type="datetimeFigureOut">
              <a:rPr lang="en-US" smtClean="0"/>
              <a:t>2014-03-05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1B9F-2C13-4814-A595-EF9CAEAB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261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1CA7-51EF-4282-B1C8-7498366D4FD1}" type="datetimeFigureOut">
              <a:rPr lang="en-US" smtClean="0"/>
              <a:t>2014-03-05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1B9F-2C13-4814-A595-EF9CAEAB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78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1CA7-51EF-4282-B1C8-7498366D4FD1}" type="datetimeFigureOut">
              <a:rPr lang="en-US" smtClean="0"/>
              <a:t>2014-03-05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1B9F-2C13-4814-A595-EF9CAEAB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87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1CA7-51EF-4282-B1C8-7498366D4FD1}" type="datetimeFigureOut">
              <a:rPr lang="en-US" smtClean="0"/>
              <a:t>2014-03-05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1B9F-2C13-4814-A595-EF9CAEAB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50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1CA7-51EF-4282-B1C8-7498366D4FD1}" type="datetimeFigureOut">
              <a:rPr lang="en-US" smtClean="0"/>
              <a:t>2014-03-05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1B9F-2C13-4814-A595-EF9CAEAB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554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1CA7-51EF-4282-B1C8-7498366D4FD1}" type="datetimeFigureOut">
              <a:rPr lang="en-US" smtClean="0"/>
              <a:t>2014-03-05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1B9F-2C13-4814-A595-EF9CAEAB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64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E1CA7-51EF-4282-B1C8-7498366D4FD1}" type="datetimeFigureOut">
              <a:rPr lang="en-US" smtClean="0"/>
              <a:t>2014-03-05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81B9F-2C13-4814-A595-EF9CAEAB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990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Chs</a:t>
            </a:r>
            <a:r>
              <a:rPr lang="en-US" dirty="0" smtClean="0"/>
              <a:t> 11-14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639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Tips?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Know sentence exercises!</a:t>
            </a:r>
          </a:p>
          <a:p>
            <a:pPr lvl="1"/>
            <a:r>
              <a:rPr lang="en-US" dirty="0" smtClean="0"/>
              <a:t>self-quiz</a:t>
            </a:r>
          </a:p>
          <a:p>
            <a:pPr lvl="1"/>
            <a:r>
              <a:rPr lang="en-US" dirty="0" smtClean="0"/>
              <a:t>know background grammar</a:t>
            </a:r>
          </a:p>
          <a:p>
            <a:r>
              <a:rPr lang="en-US" dirty="0" smtClean="0"/>
              <a:t>Repetition techniques: </a:t>
            </a:r>
            <a:r>
              <a:rPr lang="en-US" dirty="0"/>
              <a:t>ending patterns, vocab, etc.</a:t>
            </a:r>
            <a:endParaRPr lang="en-US" dirty="0" smtClean="0"/>
          </a:p>
          <a:p>
            <a:pPr lvl="1"/>
            <a:r>
              <a:rPr lang="en-US" dirty="0" smtClean="0"/>
              <a:t>from book, handouts</a:t>
            </a:r>
          </a:p>
          <a:p>
            <a:pPr lvl="2"/>
            <a:r>
              <a:rPr lang="en-US" dirty="0" smtClean="0"/>
              <a:t>writing</a:t>
            </a:r>
          </a:p>
          <a:p>
            <a:pPr lvl="2"/>
            <a:r>
              <a:rPr lang="en-US" dirty="0" smtClean="0"/>
              <a:t>saying</a:t>
            </a:r>
          </a:p>
          <a:p>
            <a:r>
              <a:rPr lang="en-US" dirty="0" smtClean="0"/>
              <a:t>Word-root connections</a:t>
            </a:r>
          </a:p>
          <a:p>
            <a:pPr lvl="1"/>
            <a:r>
              <a:rPr lang="en-US" dirty="0" smtClean="0"/>
              <a:t>E.g., “math” from </a:t>
            </a:r>
            <a:r>
              <a:rPr lang="el-GR" dirty="0" smtClean="0"/>
              <a:t>μανθάνω, μαθήσομαι, ἔμαθον</a:t>
            </a:r>
            <a:endParaRPr lang="en-US" dirty="0" smtClean="0"/>
          </a:p>
          <a:p>
            <a:pPr lvl="2"/>
            <a:r>
              <a:rPr lang="en-US" dirty="0" smtClean="0"/>
              <a:t>“knowledge” of numbers, etc.</a:t>
            </a:r>
          </a:p>
          <a:p>
            <a:r>
              <a:rPr lang="en-US" dirty="0" smtClean="0"/>
              <a:t>Self-quizzing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18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Comparison of </a:t>
            </a:r>
            <a:r>
              <a:rPr lang="en-US" i="1" dirty="0" err="1" smtClean="0"/>
              <a:t>adjs</a:t>
            </a:r>
            <a:r>
              <a:rPr lang="en-US" i="1" dirty="0" smtClean="0"/>
              <a:t>, </a:t>
            </a:r>
            <a:r>
              <a:rPr lang="en-US" i="1" dirty="0" err="1" smtClean="0"/>
              <a:t>advbs</a:t>
            </a:r>
            <a:endParaRPr lang="en-US" i="1" dirty="0" smtClean="0"/>
          </a:p>
          <a:p>
            <a:r>
              <a:rPr lang="en-US" i="1" dirty="0" smtClean="0"/>
              <a:t>Aor. endings (include </a:t>
            </a:r>
            <a:r>
              <a:rPr lang="en-US" i="1" dirty="0" err="1" smtClean="0"/>
              <a:t>ptcs</a:t>
            </a:r>
            <a:r>
              <a:rPr lang="en-US" i="1" dirty="0" smtClean="0"/>
              <a:t>)</a:t>
            </a:r>
          </a:p>
          <a:p>
            <a:r>
              <a:rPr lang="en-US" dirty="0" smtClean="0"/>
              <a:t>Impf. tense</a:t>
            </a:r>
          </a:p>
          <a:p>
            <a:r>
              <a:rPr lang="en-US" dirty="0" smtClean="0"/>
              <a:t>Pronouns</a:t>
            </a:r>
          </a:p>
          <a:p>
            <a:r>
              <a:rPr lang="en-US" dirty="0" smtClean="0"/>
              <a:t>Deponents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662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71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Test Review</vt:lpstr>
      <vt:lpstr>Study Tips?</vt:lpstr>
      <vt:lpstr>Items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ascholtz</dc:creator>
  <cp:lastModifiedBy>ascholtz</cp:lastModifiedBy>
  <cp:revision>5</cp:revision>
  <dcterms:created xsi:type="dcterms:W3CDTF">2014-03-05T15:14:25Z</dcterms:created>
  <dcterms:modified xsi:type="dcterms:W3CDTF">2014-03-05T18:44:16Z</dcterms:modified>
</cp:coreProperties>
</file>