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9" r:id="rId1"/>
  </p:sldMasterIdLst>
  <p:notesMasterIdLst>
    <p:notesMasterId r:id="rId15"/>
  </p:notesMasterIdLst>
  <p:handoutMasterIdLst>
    <p:handoutMasterId r:id="rId16"/>
  </p:handoutMasterIdLst>
  <p:sldIdLst>
    <p:sldId id="256" r:id="rId2"/>
    <p:sldId id="279" r:id="rId3"/>
    <p:sldId id="280" r:id="rId4"/>
    <p:sldId id="278" r:id="rId5"/>
    <p:sldId id="281" r:id="rId6"/>
    <p:sldId id="277" r:id="rId7"/>
    <p:sldId id="282" r:id="rId8"/>
    <p:sldId id="266" r:id="rId9"/>
    <p:sldId id="283" r:id="rId10"/>
    <p:sldId id="284" r:id="rId11"/>
    <p:sldId id="268" r:id="rId12"/>
    <p:sldId id="263" r:id="rId13"/>
    <p:sldId id="264" r:id="rId14"/>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57"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EE7EE"/>
    <a:srgbClr val="000000"/>
    <a:srgbClr val="1A1A1A"/>
    <a:srgbClr val="E5E5FF"/>
    <a:srgbClr val="898989"/>
    <a:srgbClr val="0000FF"/>
    <a:srgbClr val="000099"/>
    <a:srgbClr val="0000CC"/>
    <a:srgbClr val="0000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3396" autoAdjust="0"/>
    <p:restoredTop sz="96395" autoAdjust="0"/>
  </p:normalViewPr>
  <p:slideViewPr>
    <p:cSldViewPr showGuides="1">
      <p:cViewPr varScale="1">
        <p:scale>
          <a:sx n="111" d="100"/>
          <a:sy n="111" d="100"/>
        </p:scale>
        <p:origin x="1254" y="114"/>
      </p:cViewPr>
      <p:guideLst>
        <p:guide orient="horz" pos="2160"/>
        <p:guide pos="3840"/>
      </p:guideLst>
    </p:cSldViewPr>
  </p:slideViewPr>
  <p:outlineViewPr>
    <p:cViewPr>
      <p:scale>
        <a:sx n="33" d="100"/>
        <a:sy n="33" d="100"/>
      </p:scale>
      <p:origin x="0" y="-16836"/>
    </p:cViewPr>
  </p:outlineViewPr>
  <p:notesTextViewPr>
    <p:cViewPr>
      <p:scale>
        <a:sx n="100" d="100"/>
        <a:sy n="100" d="100"/>
      </p:scale>
      <p:origin x="0" y="0"/>
    </p:cViewPr>
  </p:notesTextViewPr>
  <p:sorterViewPr>
    <p:cViewPr varScale="1">
      <p:scale>
        <a:sx n="1" d="1"/>
        <a:sy n="1" d="1"/>
      </p:scale>
      <p:origin x="0" y="0"/>
    </p:cViewPr>
  </p:sorterViewPr>
  <p:notesViewPr>
    <p:cSldViewPr showGuides="1">
      <p:cViewPr varScale="1">
        <p:scale>
          <a:sx n="83" d="100"/>
          <a:sy n="83" d="100"/>
        </p:scale>
        <p:origin x="3786" y="78"/>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C991E9-CEA5-4872-96C4-249F320162B5}"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F1EC8891-A79F-421D-9BAB-C2EC5DBED4BD}">
      <dgm:prSet phldrT="[Text]" custT="1"/>
      <dgm:spPr/>
      <dgm:t>
        <a:bodyPr/>
        <a:lstStyle/>
        <a:p>
          <a:r>
            <a:rPr lang="en-US" sz="1800" dirty="0" smtClean="0"/>
            <a:t>Tantalus Senior</a:t>
          </a:r>
          <a:endParaRPr lang="en-US" sz="1800" dirty="0"/>
        </a:p>
      </dgm:t>
    </dgm:pt>
    <dgm:pt modelId="{2F9B5F6A-B580-4298-84A4-5E6AC6033BFD}" type="parTrans" cxnId="{0C5A627C-256A-4163-B70E-C567713BB657}">
      <dgm:prSet/>
      <dgm:spPr/>
      <dgm:t>
        <a:bodyPr/>
        <a:lstStyle/>
        <a:p>
          <a:endParaRPr lang="en-US" sz="2800"/>
        </a:p>
      </dgm:t>
    </dgm:pt>
    <dgm:pt modelId="{58FA7357-C3F0-4B12-A2B7-27788EF0EA90}" type="sibTrans" cxnId="{0C5A627C-256A-4163-B70E-C567713BB657}">
      <dgm:prSet/>
      <dgm:spPr/>
      <dgm:t>
        <a:bodyPr/>
        <a:lstStyle/>
        <a:p>
          <a:endParaRPr lang="en-US" sz="2800"/>
        </a:p>
      </dgm:t>
    </dgm:pt>
    <dgm:pt modelId="{43E9601D-1543-4515-ADF3-5CCDF79C7E33}">
      <dgm:prSet phldrT="[Text]" custT="1"/>
      <dgm:spPr/>
      <dgm:t>
        <a:bodyPr/>
        <a:lstStyle/>
        <a:p>
          <a:r>
            <a:rPr lang="en-US" sz="1800" dirty="0" smtClean="0"/>
            <a:t>Pelops</a:t>
          </a:r>
          <a:endParaRPr lang="en-US" sz="1800" dirty="0"/>
        </a:p>
      </dgm:t>
    </dgm:pt>
    <dgm:pt modelId="{0FBDE65D-0AF3-45A9-A8BB-C7014561B5F3}" type="parTrans" cxnId="{A5DDBE44-D746-4552-9936-4BAF3167E6FB}">
      <dgm:prSet/>
      <dgm:spPr/>
      <dgm:t>
        <a:bodyPr/>
        <a:lstStyle/>
        <a:p>
          <a:endParaRPr lang="en-US" sz="2800"/>
        </a:p>
      </dgm:t>
    </dgm:pt>
    <dgm:pt modelId="{37AED376-1CB3-4AED-AF46-D4FE1509BA38}" type="sibTrans" cxnId="{A5DDBE44-D746-4552-9936-4BAF3167E6FB}">
      <dgm:prSet/>
      <dgm:spPr/>
      <dgm:t>
        <a:bodyPr/>
        <a:lstStyle/>
        <a:p>
          <a:endParaRPr lang="en-US" sz="2800"/>
        </a:p>
      </dgm:t>
    </dgm:pt>
    <dgm:pt modelId="{182F0BD9-E99A-4AF0-A9D7-BF6089FD097B}">
      <dgm:prSet phldrT="[Text]" custT="1"/>
      <dgm:spPr/>
      <dgm:t>
        <a:bodyPr/>
        <a:lstStyle/>
        <a:p>
          <a:r>
            <a:rPr lang="en-US" sz="1800" dirty="0" smtClean="0"/>
            <a:t>Atreus</a:t>
          </a:r>
          <a:endParaRPr lang="en-US" sz="1800" dirty="0"/>
        </a:p>
      </dgm:t>
    </dgm:pt>
    <dgm:pt modelId="{75C196A4-EA46-4F59-8D23-2A899185A146}" type="parTrans" cxnId="{43BC5E1B-E377-463E-9458-D662675D06F5}">
      <dgm:prSet/>
      <dgm:spPr/>
      <dgm:t>
        <a:bodyPr/>
        <a:lstStyle/>
        <a:p>
          <a:endParaRPr lang="en-US" sz="2800"/>
        </a:p>
      </dgm:t>
    </dgm:pt>
    <dgm:pt modelId="{76F6F023-DBF0-4DDA-9BA4-EC733793978F}" type="sibTrans" cxnId="{43BC5E1B-E377-463E-9458-D662675D06F5}">
      <dgm:prSet/>
      <dgm:spPr/>
      <dgm:t>
        <a:bodyPr/>
        <a:lstStyle/>
        <a:p>
          <a:endParaRPr lang="en-US" sz="2800"/>
        </a:p>
      </dgm:t>
    </dgm:pt>
    <dgm:pt modelId="{1A9BFE59-08E8-4BA4-91BE-320014910C48}">
      <dgm:prSet phldrT="[Text]" custT="1"/>
      <dgm:spPr/>
      <dgm:t>
        <a:bodyPr/>
        <a:lstStyle/>
        <a:p>
          <a:r>
            <a:rPr lang="en-US" sz="1800" dirty="0" smtClean="0"/>
            <a:t>Thyestes</a:t>
          </a:r>
          <a:endParaRPr lang="en-US" sz="1800" dirty="0"/>
        </a:p>
      </dgm:t>
    </dgm:pt>
    <dgm:pt modelId="{CFC2686D-7C3E-4BE6-95BA-156CAB76D2A8}" type="parTrans" cxnId="{2A75C4F7-DE5B-477B-8E48-3BB3CFDB81C6}">
      <dgm:prSet/>
      <dgm:spPr/>
      <dgm:t>
        <a:bodyPr/>
        <a:lstStyle/>
        <a:p>
          <a:endParaRPr lang="en-US" sz="2800"/>
        </a:p>
      </dgm:t>
    </dgm:pt>
    <dgm:pt modelId="{BF0106A1-CDBB-4B90-8BFF-E2526710EE39}" type="sibTrans" cxnId="{2A75C4F7-DE5B-477B-8E48-3BB3CFDB81C6}">
      <dgm:prSet/>
      <dgm:spPr/>
      <dgm:t>
        <a:bodyPr/>
        <a:lstStyle/>
        <a:p>
          <a:endParaRPr lang="en-US" sz="2800"/>
        </a:p>
      </dgm:t>
    </dgm:pt>
    <dgm:pt modelId="{C2DD9CC5-685E-430C-9993-A76439C8DDA6}">
      <dgm:prSet phldrT="[Text]" custT="1"/>
      <dgm:spPr/>
      <dgm:t>
        <a:bodyPr/>
        <a:lstStyle/>
        <a:p>
          <a:r>
            <a:rPr lang="en-US" sz="1800" smtClean="0"/>
            <a:t>Agamem-non</a:t>
          </a:r>
          <a:endParaRPr lang="en-US" sz="1800" dirty="0"/>
        </a:p>
      </dgm:t>
    </dgm:pt>
    <dgm:pt modelId="{ACA91A7C-8123-42D9-A942-B9A2009AFF0A}" type="parTrans" cxnId="{C0BC91F8-8DF2-481A-98D7-E57F1D48B712}">
      <dgm:prSet/>
      <dgm:spPr/>
      <dgm:t>
        <a:bodyPr/>
        <a:lstStyle/>
        <a:p>
          <a:endParaRPr lang="en-US" sz="2800"/>
        </a:p>
      </dgm:t>
    </dgm:pt>
    <dgm:pt modelId="{72C22348-B0B6-4F3C-BB6A-36E19AD611F5}" type="sibTrans" cxnId="{C0BC91F8-8DF2-481A-98D7-E57F1D48B712}">
      <dgm:prSet/>
      <dgm:spPr/>
      <dgm:t>
        <a:bodyPr/>
        <a:lstStyle/>
        <a:p>
          <a:endParaRPr lang="en-US" sz="2800"/>
        </a:p>
      </dgm:t>
    </dgm:pt>
    <dgm:pt modelId="{3D7590E2-8272-40B6-A355-63CFCB3F4130}">
      <dgm:prSet phldrT="[Text]" custT="1"/>
      <dgm:spPr/>
      <dgm:t>
        <a:bodyPr/>
        <a:lstStyle/>
        <a:p>
          <a:r>
            <a:rPr lang="en-US" sz="1800" dirty="0" smtClean="0"/>
            <a:t>Menelaus</a:t>
          </a:r>
          <a:endParaRPr lang="en-US" sz="1800" dirty="0"/>
        </a:p>
      </dgm:t>
    </dgm:pt>
    <dgm:pt modelId="{BF7DC4DC-34C9-43F5-B262-69E465D4E445}" type="parTrans" cxnId="{502BB4A9-FC57-4AED-8BEA-62F33722F342}">
      <dgm:prSet/>
      <dgm:spPr/>
      <dgm:t>
        <a:bodyPr/>
        <a:lstStyle/>
        <a:p>
          <a:endParaRPr lang="en-US" sz="2800"/>
        </a:p>
      </dgm:t>
    </dgm:pt>
    <dgm:pt modelId="{6DF1AE6D-73F2-4EC4-855A-5E4ECA831BC7}" type="sibTrans" cxnId="{502BB4A9-FC57-4AED-8BEA-62F33722F342}">
      <dgm:prSet/>
      <dgm:spPr/>
      <dgm:t>
        <a:bodyPr/>
        <a:lstStyle/>
        <a:p>
          <a:endParaRPr lang="en-US" sz="2800"/>
        </a:p>
      </dgm:t>
    </dgm:pt>
    <dgm:pt modelId="{1310ABB1-391B-415A-BE14-38A3FD5BEA8F}">
      <dgm:prSet phldrT="[Text]" custT="1"/>
      <dgm:spPr/>
      <dgm:t>
        <a:bodyPr/>
        <a:lstStyle/>
        <a:p>
          <a:r>
            <a:rPr lang="en-US" sz="1800" dirty="0" smtClean="0"/>
            <a:t>Tantalus Junior</a:t>
          </a:r>
          <a:endParaRPr lang="en-US" sz="1800" dirty="0"/>
        </a:p>
      </dgm:t>
    </dgm:pt>
    <dgm:pt modelId="{4A65F7CE-92C0-431A-8DF8-16822801F974}" type="parTrans" cxnId="{98D52912-CB32-4A42-B2BD-1DBF5FA2261B}">
      <dgm:prSet/>
      <dgm:spPr/>
      <dgm:t>
        <a:bodyPr/>
        <a:lstStyle/>
        <a:p>
          <a:endParaRPr lang="en-US" sz="2800"/>
        </a:p>
      </dgm:t>
    </dgm:pt>
    <dgm:pt modelId="{3543BCE9-FFB8-49B0-88D8-5C0E69BC131D}" type="sibTrans" cxnId="{98D52912-CB32-4A42-B2BD-1DBF5FA2261B}">
      <dgm:prSet/>
      <dgm:spPr/>
      <dgm:t>
        <a:bodyPr/>
        <a:lstStyle/>
        <a:p>
          <a:endParaRPr lang="en-US" sz="2800"/>
        </a:p>
      </dgm:t>
    </dgm:pt>
    <dgm:pt modelId="{660EE5F1-4C2D-4466-8D47-7F02DFC580FB}">
      <dgm:prSet phldrT="[Text]" custT="1"/>
      <dgm:spPr/>
      <dgm:t>
        <a:bodyPr/>
        <a:lstStyle/>
        <a:p>
          <a:r>
            <a:rPr lang="en-US" sz="1800" dirty="0" err="1" smtClean="0"/>
            <a:t>Plisthenes</a:t>
          </a:r>
          <a:endParaRPr lang="en-US" sz="1800" dirty="0"/>
        </a:p>
      </dgm:t>
    </dgm:pt>
    <dgm:pt modelId="{E4EE97F1-C8E8-4516-94A6-2DBE9C76D703}" type="parTrans" cxnId="{F27F649D-7605-4A4B-BBAA-D191A9B0C94F}">
      <dgm:prSet/>
      <dgm:spPr/>
      <dgm:t>
        <a:bodyPr/>
        <a:lstStyle/>
        <a:p>
          <a:endParaRPr lang="en-US" sz="2800"/>
        </a:p>
      </dgm:t>
    </dgm:pt>
    <dgm:pt modelId="{0039930F-1DDA-44BD-9AFA-3C3C0C73690B}" type="sibTrans" cxnId="{F27F649D-7605-4A4B-BBAA-D191A9B0C94F}">
      <dgm:prSet/>
      <dgm:spPr/>
      <dgm:t>
        <a:bodyPr/>
        <a:lstStyle/>
        <a:p>
          <a:endParaRPr lang="en-US" sz="2800"/>
        </a:p>
      </dgm:t>
    </dgm:pt>
    <dgm:pt modelId="{872F30F7-7AD8-45A8-A649-5A075BCEFDE3}">
      <dgm:prSet phldrT="[Text]" custT="1"/>
      <dgm:spPr/>
      <dgm:t>
        <a:bodyPr/>
        <a:lstStyle/>
        <a:p>
          <a:r>
            <a:rPr lang="en-US" sz="1800" dirty="0" smtClean="0"/>
            <a:t>[third son]</a:t>
          </a:r>
          <a:endParaRPr lang="en-US" sz="1800" dirty="0"/>
        </a:p>
      </dgm:t>
    </dgm:pt>
    <dgm:pt modelId="{CD0DB8CA-F877-4039-9F91-367796140CFC}" type="parTrans" cxnId="{6A0854B5-CE17-4CEB-A73F-AC7521851C64}">
      <dgm:prSet/>
      <dgm:spPr/>
      <dgm:t>
        <a:bodyPr/>
        <a:lstStyle/>
        <a:p>
          <a:endParaRPr lang="en-US" sz="2800"/>
        </a:p>
      </dgm:t>
    </dgm:pt>
    <dgm:pt modelId="{A72E60BA-56FB-474C-88EC-B208A5F57753}" type="sibTrans" cxnId="{6A0854B5-CE17-4CEB-A73F-AC7521851C64}">
      <dgm:prSet/>
      <dgm:spPr/>
      <dgm:t>
        <a:bodyPr/>
        <a:lstStyle/>
        <a:p>
          <a:endParaRPr lang="en-US" sz="2800"/>
        </a:p>
      </dgm:t>
    </dgm:pt>
    <dgm:pt modelId="{43F82AD8-4E8A-4A56-A94F-8354DC0009D7}" type="pres">
      <dgm:prSet presAssocID="{3DC991E9-CEA5-4872-96C4-249F320162B5}" presName="hierChild1" presStyleCnt="0">
        <dgm:presLayoutVars>
          <dgm:chPref val="1"/>
          <dgm:dir/>
          <dgm:animOne val="branch"/>
          <dgm:animLvl val="lvl"/>
          <dgm:resizeHandles/>
        </dgm:presLayoutVars>
      </dgm:prSet>
      <dgm:spPr/>
      <dgm:t>
        <a:bodyPr/>
        <a:lstStyle/>
        <a:p>
          <a:endParaRPr lang="en-US"/>
        </a:p>
      </dgm:t>
    </dgm:pt>
    <dgm:pt modelId="{7056B176-AA0B-4CB0-8D0E-FCAE8E5F214E}" type="pres">
      <dgm:prSet presAssocID="{F1EC8891-A79F-421D-9BAB-C2EC5DBED4BD}" presName="hierRoot1" presStyleCnt="0"/>
      <dgm:spPr/>
    </dgm:pt>
    <dgm:pt modelId="{39F532F1-7A9C-4DC7-9781-3A23C02DDDCC}" type="pres">
      <dgm:prSet presAssocID="{F1EC8891-A79F-421D-9BAB-C2EC5DBED4BD}" presName="composite" presStyleCnt="0"/>
      <dgm:spPr/>
    </dgm:pt>
    <dgm:pt modelId="{5EA5BA67-8E86-4459-82B1-9DF7667A628F}" type="pres">
      <dgm:prSet presAssocID="{F1EC8891-A79F-421D-9BAB-C2EC5DBED4BD}" presName="background" presStyleLbl="node0" presStyleIdx="0" presStyleCnt="1"/>
      <dgm:spPr/>
    </dgm:pt>
    <dgm:pt modelId="{1FCF1E14-723C-46B0-8084-3CBBEFE83A7F}" type="pres">
      <dgm:prSet presAssocID="{F1EC8891-A79F-421D-9BAB-C2EC5DBED4BD}" presName="text" presStyleLbl="fgAcc0" presStyleIdx="0" presStyleCnt="1" custScaleX="126191" custScaleY="126191">
        <dgm:presLayoutVars>
          <dgm:chPref val="3"/>
        </dgm:presLayoutVars>
      </dgm:prSet>
      <dgm:spPr/>
      <dgm:t>
        <a:bodyPr/>
        <a:lstStyle/>
        <a:p>
          <a:endParaRPr lang="en-US"/>
        </a:p>
      </dgm:t>
    </dgm:pt>
    <dgm:pt modelId="{856EE535-5538-4FA2-8F05-9AD47BC75BE9}" type="pres">
      <dgm:prSet presAssocID="{F1EC8891-A79F-421D-9BAB-C2EC5DBED4BD}" presName="hierChild2" presStyleCnt="0"/>
      <dgm:spPr/>
    </dgm:pt>
    <dgm:pt modelId="{5423DC2E-3A59-4A0E-859C-E6C645E83271}" type="pres">
      <dgm:prSet presAssocID="{0FBDE65D-0AF3-45A9-A8BB-C7014561B5F3}" presName="Name10" presStyleLbl="parChTrans1D2" presStyleIdx="0" presStyleCnt="1"/>
      <dgm:spPr/>
      <dgm:t>
        <a:bodyPr/>
        <a:lstStyle/>
        <a:p>
          <a:endParaRPr lang="en-US"/>
        </a:p>
      </dgm:t>
    </dgm:pt>
    <dgm:pt modelId="{CCCE1AFE-415F-4E38-AD8A-E76732F37561}" type="pres">
      <dgm:prSet presAssocID="{43E9601D-1543-4515-ADF3-5CCDF79C7E33}" presName="hierRoot2" presStyleCnt="0"/>
      <dgm:spPr/>
    </dgm:pt>
    <dgm:pt modelId="{AF37262D-70A9-4C74-8E64-D20D504E8EDD}" type="pres">
      <dgm:prSet presAssocID="{43E9601D-1543-4515-ADF3-5CCDF79C7E33}" presName="composite2" presStyleCnt="0"/>
      <dgm:spPr/>
    </dgm:pt>
    <dgm:pt modelId="{9BD31702-FE5B-4BF7-8D34-4FA1115319F1}" type="pres">
      <dgm:prSet presAssocID="{43E9601D-1543-4515-ADF3-5CCDF79C7E33}" presName="background2" presStyleLbl="node2" presStyleIdx="0" presStyleCnt="1"/>
      <dgm:spPr/>
    </dgm:pt>
    <dgm:pt modelId="{9438E203-7572-41F1-BAA2-1A09F9400D8C}" type="pres">
      <dgm:prSet presAssocID="{43E9601D-1543-4515-ADF3-5CCDF79C7E33}" presName="text2" presStyleLbl="fgAcc2" presStyleIdx="0" presStyleCnt="1" custScaleX="126191" custScaleY="126191">
        <dgm:presLayoutVars>
          <dgm:chPref val="3"/>
        </dgm:presLayoutVars>
      </dgm:prSet>
      <dgm:spPr/>
      <dgm:t>
        <a:bodyPr/>
        <a:lstStyle/>
        <a:p>
          <a:endParaRPr lang="en-US"/>
        </a:p>
      </dgm:t>
    </dgm:pt>
    <dgm:pt modelId="{50415CB6-66B9-407B-8949-F3ED732B4C0D}" type="pres">
      <dgm:prSet presAssocID="{43E9601D-1543-4515-ADF3-5CCDF79C7E33}" presName="hierChild3" presStyleCnt="0"/>
      <dgm:spPr/>
    </dgm:pt>
    <dgm:pt modelId="{59FE9F2E-9721-40FC-9D3D-6C92E6DE9FA8}" type="pres">
      <dgm:prSet presAssocID="{75C196A4-EA46-4F59-8D23-2A899185A146}" presName="Name17" presStyleLbl="parChTrans1D3" presStyleIdx="0" presStyleCnt="2"/>
      <dgm:spPr/>
      <dgm:t>
        <a:bodyPr/>
        <a:lstStyle/>
        <a:p>
          <a:endParaRPr lang="en-US"/>
        </a:p>
      </dgm:t>
    </dgm:pt>
    <dgm:pt modelId="{AEA78FC5-D17E-481B-9B80-A0E4F6D81B3F}" type="pres">
      <dgm:prSet presAssocID="{182F0BD9-E99A-4AF0-A9D7-BF6089FD097B}" presName="hierRoot3" presStyleCnt="0"/>
      <dgm:spPr/>
    </dgm:pt>
    <dgm:pt modelId="{946569FF-206C-496A-8344-4C8BE2546E11}" type="pres">
      <dgm:prSet presAssocID="{182F0BD9-E99A-4AF0-A9D7-BF6089FD097B}" presName="composite3" presStyleCnt="0"/>
      <dgm:spPr/>
    </dgm:pt>
    <dgm:pt modelId="{14DED580-3EDE-4D71-B2F6-4E036B1E1281}" type="pres">
      <dgm:prSet presAssocID="{182F0BD9-E99A-4AF0-A9D7-BF6089FD097B}" presName="background3" presStyleLbl="node3" presStyleIdx="0" presStyleCnt="2"/>
      <dgm:spPr/>
    </dgm:pt>
    <dgm:pt modelId="{F60D40FC-1B82-4E34-BA9E-C3BB7F6A20EF}" type="pres">
      <dgm:prSet presAssocID="{182F0BD9-E99A-4AF0-A9D7-BF6089FD097B}" presName="text3" presStyleLbl="fgAcc3" presStyleIdx="0" presStyleCnt="2" custScaleX="126191" custScaleY="126191">
        <dgm:presLayoutVars>
          <dgm:chPref val="3"/>
        </dgm:presLayoutVars>
      </dgm:prSet>
      <dgm:spPr/>
      <dgm:t>
        <a:bodyPr/>
        <a:lstStyle/>
        <a:p>
          <a:endParaRPr lang="en-US"/>
        </a:p>
      </dgm:t>
    </dgm:pt>
    <dgm:pt modelId="{B7A50B98-DB9F-4D73-9B47-D9A6003FD7EB}" type="pres">
      <dgm:prSet presAssocID="{182F0BD9-E99A-4AF0-A9D7-BF6089FD097B}" presName="hierChild4" presStyleCnt="0"/>
      <dgm:spPr/>
    </dgm:pt>
    <dgm:pt modelId="{2CFC888A-DE8E-4337-B6B8-30872BDBF10E}" type="pres">
      <dgm:prSet presAssocID="{ACA91A7C-8123-42D9-A942-B9A2009AFF0A}" presName="Name23" presStyleLbl="parChTrans1D4" presStyleIdx="0" presStyleCnt="5"/>
      <dgm:spPr/>
      <dgm:t>
        <a:bodyPr/>
        <a:lstStyle/>
        <a:p>
          <a:endParaRPr lang="en-US"/>
        </a:p>
      </dgm:t>
    </dgm:pt>
    <dgm:pt modelId="{B0D185FC-2C3B-408E-A831-877034B82B54}" type="pres">
      <dgm:prSet presAssocID="{C2DD9CC5-685E-430C-9993-A76439C8DDA6}" presName="hierRoot4" presStyleCnt="0"/>
      <dgm:spPr/>
    </dgm:pt>
    <dgm:pt modelId="{0DE35000-3AFF-41C1-B040-643A3A90D308}" type="pres">
      <dgm:prSet presAssocID="{C2DD9CC5-685E-430C-9993-A76439C8DDA6}" presName="composite4" presStyleCnt="0"/>
      <dgm:spPr/>
    </dgm:pt>
    <dgm:pt modelId="{667C77A2-4DC4-438B-9709-88EC90BC280D}" type="pres">
      <dgm:prSet presAssocID="{C2DD9CC5-685E-430C-9993-A76439C8DDA6}" presName="background4" presStyleLbl="node4" presStyleIdx="0" presStyleCnt="5"/>
      <dgm:spPr/>
    </dgm:pt>
    <dgm:pt modelId="{AA692936-FD5B-4840-9FAF-565FBAD13D98}" type="pres">
      <dgm:prSet presAssocID="{C2DD9CC5-685E-430C-9993-A76439C8DDA6}" presName="text4" presStyleLbl="fgAcc4" presStyleIdx="0" presStyleCnt="5" custScaleX="126191" custScaleY="126191">
        <dgm:presLayoutVars>
          <dgm:chPref val="3"/>
        </dgm:presLayoutVars>
      </dgm:prSet>
      <dgm:spPr/>
      <dgm:t>
        <a:bodyPr/>
        <a:lstStyle/>
        <a:p>
          <a:endParaRPr lang="en-US"/>
        </a:p>
      </dgm:t>
    </dgm:pt>
    <dgm:pt modelId="{E8184D7E-24CF-4143-89EA-FE85A029BFFE}" type="pres">
      <dgm:prSet presAssocID="{C2DD9CC5-685E-430C-9993-A76439C8DDA6}" presName="hierChild5" presStyleCnt="0"/>
      <dgm:spPr/>
    </dgm:pt>
    <dgm:pt modelId="{42791AFE-95DD-438B-B00E-0F3A237DC3E2}" type="pres">
      <dgm:prSet presAssocID="{BF7DC4DC-34C9-43F5-B262-69E465D4E445}" presName="Name23" presStyleLbl="parChTrans1D4" presStyleIdx="1" presStyleCnt="5"/>
      <dgm:spPr/>
      <dgm:t>
        <a:bodyPr/>
        <a:lstStyle/>
        <a:p>
          <a:endParaRPr lang="en-US"/>
        </a:p>
      </dgm:t>
    </dgm:pt>
    <dgm:pt modelId="{8860F47A-69AD-49DB-9BA1-9B5577C73E53}" type="pres">
      <dgm:prSet presAssocID="{3D7590E2-8272-40B6-A355-63CFCB3F4130}" presName="hierRoot4" presStyleCnt="0"/>
      <dgm:spPr/>
    </dgm:pt>
    <dgm:pt modelId="{82519D77-DEC2-4560-943E-2FE0F4032854}" type="pres">
      <dgm:prSet presAssocID="{3D7590E2-8272-40B6-A355-63CFCB3F4130}" presName="composite4" presStyleCnt="0"/>
      <dgm:spPr/>
    </dgm:pt>
    <dgm:pt modelId="{BC4C58CC-7572-4F98-8F69-724EA9E97D14}" type="pres">
      <dgm:prSet presAssocID="{3D7590E2-8272-40B6-A355-63CFCB3F4130}" presName="background4" presStyleLbl="node4" presStyleIdx="1" presStyleCnt="5"/>
      <dgm:spPr/>
    </dgm:pt>
    <dgm:pt modelId="{14DD9803-4151-4ED4-A78C-836EA43FFEEB}" type="pres">
      <dgm:prSet presAssocID="{3D7590E2-8272-40B6-A355-63CFCB3F4130}" presName="text4" presStyleLbl="fgAcc4" presStyleIdx="1" presStyleCnt="5" custScaleX="126191" custScaleY="126191">
        <dgm:presLayoutVars>
          <dgm:chPref val="3"/>
        </dgm:presLayoutVars>
      </dgm:prSet>
      <dgm:spPr/>
      <dgm:t>
        <a:bodyPr/>
        <a:lstStyle/>
        <a:p>
          <a:endParaRPr lang="en-US"/>
        </a:p>
      </dgm:t>
    </dgm:pt>
    <dgm:pt modelId="{5C3C13B7-9264-4FB4-A58E-9AD6A2D26B9A}" type="pres">
      <dgm:prSet presAssocID="{3D7590E2-8272-40B6-A355-63CFCB3F4130}" presName="hierChild5" presStyleCnt="0"/>
      <dgm:spPr/>
    </dgm:pt>
    <dgm:pt modelId="{B5CA4829-B06C-4582-A080-46D3FA41E83D}" type="pres">
      <dgm:prSet presAssocID="{CFC2686D-7C3E-4BE6-95BA-156CAB76D2A8}" presName="Name17" presStyleLbl="parChTrans1D3" presStyleIdx="1" presStyleCnt="2"/>
      <dgm:spPr/>
      <dgm:t>
        <a:bodyPr/>
        <a:lstStyle/>
        <a:p>
          <a:endParaRPr lang="en-US"/>
        </a:p>
      </dgm:t>
    </dgm:pt>
    <dgm:pt modelId="{4D95D926-5200-4598-93CA-76773C1DD528}" type="pres">
      <dgm:prSet presAssocID="{1A9BFE59-08E8-4BA4-91BE-320014910C48}" presName="hierRoot3" presStyleCnt="0"/>
      <dgm:spPr/>
    </dgm:pt>
    <dgm:pt modelId="{6F3E7DC2-3685-40CC-A3EA-5CD3EF5F3DA6}" type="pres">
      <dgm:prSet presAssocID="{1A9BFE59-08E8-4BA4-91BE-320014910C48}" presName="composite3" presStyleCnt="0"/>
      <dgm:spPr/>
    </dgm:pt>
    <dgm:pt modelId="{9AE2343E-6ACC-4648-A723-B314B0C3AC83}" type="pres">
      <dgm:prSet presAssocID="{1A9BFE59-08E8-4BA4-91BE-320014910C48}" presName="background3" presStyleLbl="node3" presStyleIdx="1" presStyleCnt="2"/>
      <dgm:spPr/>
    </dgm:pt>
    <dgm:pt modelId="{6E20A084-28CF-44A5-AB95-887E40F10019}" type="pres">
      <dgm:prSet presAssocID="{1A9BFE59-08E8-4BA4-91BE-320014910C48}" presName="text3" presStyleLbl="fgAcc3" presStyleIdx="1" presStyleCnt="2" custScaleX="126191" custScaleY="126191" custLinFactNeighborX="431" custLinFactNeighborY="-1311">
        <dgm:presLayoutVars>
          <dgm:chPref val="3"/>
        </dgm:presLayoutVars>
      </dgm:prSet>
      <dgm:spPr/>
      <dgm:t>
        <a:bodyPr/>
        <a:lstStyle/>
        <a:p>
          <a:endParaRPr lang="en-US"/>
        </a:p>
      </dgm:t>
    </dgm:pt>
    <dgm:pt modelId="{D674FA5A-F9D5-4864-BF0F-131A822FC1D6}" type="pres">
      <dgm:prSet presAssocID="{1A9BFE59-08E8-4BA4-91BE-320014910C48}" presName="hierChild4" presStyleCnt="0"/>
      <dgm:spPr/>
    </dgm:pt>
    <dgm:pt modelId="{2C203A99-214D-482C-A046-5149995288FC}" type="pres">
      <dgm:prSet presAssocID="{4A65F7CE-92C0-431A-8DF8-16822801F974}" presName="Name23" presStyleLbl="parChTrans1D4" presStyleIdx="2" presStyleCnt="5"/>
      <dgm:spPr/>
      <dgm:t>
        <a:bodyPr/>
        <a:lstStyle/>
        <a:p>
          <a:endParaRPr lang="en-US"/>
        </a:p>
      </dgm:t>
    </dgm:pt>
    <dgm:pt modelId="{03DE3125-9F48-44E2-A026-AC2B8C06C7DA}" type="pres">
      <dgm:prSet presAssocID="{1310ABB1-391B-415A-BE14-38A3FD5BEA8F}" presName="hierRoot4" presStyleCnt="0"/>
      <dgm:spPr/>
    </dgm:pt>
    <dgm:pt modelId="{A0D40D7F-644C-449E-9B01-22FF38AB5B4A}" type="pres">
      <dgm:prSet presAssocID="{1310ABB1-391B-415A-BE14-38A3FD5BEA8F}" presName="composite4" presStyleCnt="0"/>
      <dgm:spPr/>
    </dgm:pt>
    <dgm:pt modelId="{A09AB6FD-EAC8-4E27-8080-A03E2500A113}" type="pres">
      <dgm:prSet presAssocID="{1310ABB1-391B-415A-BE14-38A3FD5BEA8F}" presName="background4" presStyleLbl="node4" presStyleIdx="2" presStyleCnt="5"/>
      <dgm:spPr/>
    </dgm:pt>
    <dgm:pt modelId="{6F942651-F937-46D7-BA48-00F4FD55685E}" type="pres">
      <dgm:prSet presAssocID="{1310ABB1-391B-415A-BE14-38A3FD5BEA8F}" presName="text4" presStyleLbl="fgAcc4" presStyleIdx="2" presStyleCnt="5" custScaleX="126191" custScaleY="126191">
        <dgm:presLayoutVars>
          <dgm:chPref val="3"/>
        </dgm:presLayoutVars>
      </dgm:prSet>
      <dgm:spPr/>
      <dgm:t>
        <a:bodyPr/>
        <a:lstStyle/>
        <a:p>
          <a:endParaRPr lang="en-US"/>
        </a:p>
      </dgm:t>
    </dgm:pt>
    <dgm:pt modelId="{D664D72D-5A9B-4E36-BB51-7B4B77419EE0}" type="pres">
      <dgm:prSet presAssocID="{1310ABB1-391B-415A-BE14-38A3FD5BEA8F}" presName="hierChild5" presStyleCnt="0"/>
      <dgm:spPr/>
    </dgm:pt>
    <dgm:pt modelId="{36EA3109-EEAF-4A24-A9A3-46B849756394}" type="pres">
      <dgm:prSet presAssocID="{E4EE97F1-C8E8-4516-94A6-2DBE9C76D703}" presName="Name23" presStyleLbl="parChTrans1D4" presStyleIdx="3" presStyleCnt="5"/>
      <dgm:spPr/>
      <dgm:t>
        <a:bodyPr/>
        <a:lstStyle/>
        <a:p>
          <a:endParaRPr lang="en-US"/>
        </a:p>
      </dgm:t>
    </dgm:pt>
    <dgm:pt modelId="{00469CA6-C0C0-42E6-9041-69140B57A976}" type="pres">
      <dgm:prSet presAssocID="{660EE5F1-4C2D-4466-8D47-7F02DFC580FB}" presName="hierRoot4" presStyleCnt="0"/>
      <dgm:spPr/>
    </dgm:pt>
    <dgm:pt modelId="{E48656E3-FE6B-4115-8893-EB2B5540216D}" type="pres">
      <dgm:prSet presAssocID="{660EE5F1-4C2D-4466-8D47-7F02DFC580FB}" presName="composite4" presStyleCnt="0"/>
      <dgm:spPr/>
    </dgm:pt>
    <dgm:pt modelId="{CDB6B624-6793-44A4-B8E9-E3A9FC046166}" type="pres">
      <dgm:prSet presAssocID="{660EE5F1-4C2D-4466-8D47-7F02DFC580FB}" presName="background4" presStyleLbl="node4" presStyleIdx="3" presStyleCnt="5"/>
      <dgm:spPr/>
    </dgm:pt>
    <dgm:pt modelId="{BA511A5E-8EE6-4693-9E8D-BCD795CFC003}" type="pres">
      <dgm:prSet presAssocID="{660EE5F1-4C2D-4466-8D47-7F02DFC580FB}" presName="text4" presStyleLbl="fgAcc4" presStyleIdx="3" presStyleCnt="5" custScaleX="126191" custScaleY="126191">
        <dgm:presLayoutVars>
          <dgm:chPref val="3"/>
        </dgm:presLayoutVars>
      </dgm:prSet>
      <dgm:spPr/>
      <dgm:t>
        <a:bodyPr/>
        <a:lstStyle/>
        <a:p>
          <a:endParaRPr lang="en-US"/>
        </a:p>
      </dgm:t>
    </dgm:pt>
    <dgm:pt modelId="{A0D43C55-4216-4185-8364-4AD26AA43DD6}" type="pres">
      <dgm:prSet presAssocID="{660EE5F1-4C2D-4466-8D47-7F02DFC580FB}" presName="hierChild5" presStyleCnt="0"/>
      <dgm:spPr/>
    </dgm:pt>
    <dgm:pt modelId="{CC7BDE8F-7C49-4FFD-AC9E-C4728C5C753E}" type="pres">
      <dgm:prSet presAssocID="{CD0DB8CA-F877-4039-9F91-367796140CFC}" presName="Name23" presStyleLbl="parChTrans1D4" presStyleIdx="4" presStyleCnt="5"/>
      <dgm:spPr/>
      <dgm:t>
        <a:bodyPr/>
        <a:lstStyle/>
        <a:p>
          <a:endParaRPr lang="en-US"/>
        </a:p>
      </dgm:t>
    </dgm:pt>
    <dgm:pt modelId="{89D780FF-7D5C-434B-A5AA-0BB393EE81AF}" type="pres">
      <dgm:prSet presAssocID="{872F30F7-7AD8-45A8-A649-5A075BCEFDE3}" presName="hierRoot4" presStyleCnt="0"/>
      <dgm:spPr/>
    </dgm:pt>
    <dgm:pt modelId="{443CE229-DA35-41F2-ABC9-C9C02096E879}" type="pres">
      <dgm:prSet presAssocID="{872F30F7-7AD8-45A8-A649-5A075BCEFDE3}" presName="composite4" presStyleCnt="0"/>
      <dgm:spPr/>
    </dgm:pt>
    <dgm:pt modelId="{E7B03BD8-BAFB-4F1C-847A-290348FB02A8}" type="pres">
      <dgm:prSet presAssocID="{872F30F7-7AD8-45A8-A649-5A075BCEFDE3}" presName="background4" presStyleLbl="node4" presStyleIdx="4" presStyleCnt="5"/>
      <dgm:spPr/>
    </dgm:pt>
    <dgm:pt modelId="{698CCED4-E516-4015-AFFB-1E7219800180}" type="pres">
      <dgm:prSet presAssocID="{872F30F7-7AD8-45A8-A649-5A075BCEFDE3}" presName="text4" presStyleLbl="fgAcc4" presStyleIdx="4" presStyleCnt="5" custScaleX="126191" custScaleY="126191">
        <dgm:presLayoutVars>
          <dgm:chPref val="3"/>
        </dgm:presLayoutVars>
      </dgm:prSet>
      <dgm:spPr/>
      <dgm:t>
        <a:bodyPr/>
        <a:lstStyle/>
        <a:p>
          <a:endParaRPr lang="en-US"/>
        </a:p>
      </dgm:t>
    </dgm:pt>
    <dgm:pt modelId="{4F90F738-00BC-4D28-9C21-ACF8CA5AEC8A}" type="pres">
      <dgm:prSet presAssocID="{872F30F7-7AD8-45A8-A649-5A075BCEFDE3}" presName="hierChild5" presStyleCnt="0"/>
      <dgm:spPr/>
    </dgm:pt>
  </dgm:ptLst>
  <dgm:cxnLst>
    <dgm:cxn modelId="{42FC9FD5-0121-4CBF-8D9C-2D9E0C4B595A}" type="presOf" srcId="{1A9BFE59-08E8-4BA4-91BE-320014910C48}" destId="{6E20A084-28CF-44A5-AB95-887E40F10019}" srcOrd="0" destOrd="0" presId="urn:microsoft.com/office/officeart/2005/8/layout/hierarchy1"/>
    <dgm:cxn modelId="{502BB4A9-FC57-4AED-8BEA-62F33722F342}" srcId="{182F0BD9-E99A-4AF0-A9D7-BF6089FD097B}" destId="{3D7590E2-8272-40B6-A355-63CFCB3F4130}" srcOrd="1" destOrd="0" parTransId="{BF7DC4DC-34C9-43F5-B262-69E465D4E445}" sibTransId="{6DF1AE6D-73F2-4EC4-855A-5E4ECA831BC7}"/>
    <dgm:cxn modelId="{43BC5E1B-E377-463E-9458-D662675D06F5}" srcId="{43E9601D-1543-4515-ADF3-5CCDF79C7E33}" destId="{182F0BD9-E99A-4AF0-A9D7-BF6089FD097B}" srcOrd="0" destOrd="0" parTransId="{75C196A4-EA46-4F59-8D23-2A899185A146}" sibTransId="{76F6F023-DBF0-4DDA-9BA4-EC733793978F}"/>
    <dgm:cxn modelId="{48A4D0E3-A9A8-4D57-9F52-4C1268C26BEE}" type="presOf" srcId="{43E9601D-1543-4515-ADF3-5CCDF79C7E33}" destId="{9438E203-7572-41F1-BAA2-1A09F9400D8C}" srcOrd="0" destOrd="0" presId="urn:microsoft.com/office/officeart/2005/8/layout/hierarchy1"/>
    <dgm:cxn modelId="{6A0854B5-CE17-4CEB-A73F-AC7521851C64}" srcId="{1A9BFE59-08E8-4BA4-91BE-320014910C48}" destId="{872F30F7-7AD8-45A8-A649-5A075BCEFDE3}" srcOrd="2" destOrd="0" parTransId="{CD0DB8CA-F877-4039-9F91-367796140CFC}" sibTransId="{A72E60BA-56FB-474C-88EC-B208A5F57753}"/>
    <dgm:cxn modelId="{BB0BD2A2-9D92-42BF-8DE8-2847EB9F71FF}" type="presOf" srcId="{1310ABB1-391B-415A-BE14-38A3FD5BEA8F}" destId="{6F942651-F937-46D7-BA48-00F4FD55685E}" srcOrd="0" destOrd="0" presId="urn:microsoft.com/office/officeart/2005/8/layout/hierarchy1"/>
    <dgm:cxn modelId="{3A542784-44B1-48EF-B26F-6E5485CB4C34}" type="presOf" srcId="{ACA91A7C-8123-42D9-A942-B9A2009AFF0A}" destId="{2CFC888A-DE8E-4337-B6B8-30872BDBF10E}" srcOrd="0" destOrd="0" presId="urn:microsoft.com/office/officeart/2005/8/layout/hierarchy1"/>
    <dgm:cxn modelId="{98D52912-CB32-4A42-B2BD-1DBF5FA2261B}" srcId="{1A9BFE59-08E8-4BA4-91BE-320014910C48}" destId="{1310ABB1-391B-415A-BE14-38A3FD5BEA8F}" srcOrd="0" destOrd="0" parTransId="{4A65F7CE-92C0-431A-8DF8-16822801F974}" sibTransId="{3543BCE9-FFB8-49B0-88D8-5C0E69BC131D}"/>
    <dgm:cxn modelId="{0C5A627C-256A-4163-B70E-C567713BB657}" srcId="{3DC991E9-CEA5-4872-96C4-249F320162B5}" destId="{F1EC8891-A79F-421D-9BAB-C2EC5DBED4BD}" srcOrd="0" destOrd="0" parTransId="{2F9B5F6A-B580-4298-84A4-5E6AC6033BFD}" sibTransId="{58FA7357-C3F0-4B12-A2B7-27788EF0EA90}"/>
    <dgm:cxn modelId="{11DD314D-4231-40B0-A757-09EFE660F103}" type="presOf" srcId="{660EE5F1-4C2D-4466-8D47-7F02DFC580FB}" destId="{BA511A5E-8EE6-4693-9E8D-BCD795CFC003}" srcOrd="0" destOrd="0" presId="urn:microsoft.com/office/officeart/2005/8/layout/hierarchy1"/>
    <dgm:cxn modelId="{2A75C4F7-DE5B-477B-8E48-3BB3CFDB81C6}" srcId="{43E9601D-1543-4515-ADF3-5CCDF79C7E33}" destId="{1A9BFE59-08E8-4BA4-91BE-320014910C48}" srcOrd="1" destOrd="0" parTransId="{CFC2686D-7C3E-4BE6-95BA-156CAB76D2A8}" sibTransId="{BF0106A1-CDBB-4B90-8BFF-E2526710EE39}"/>
    <dgm:cxn modelId="{E32CFAA6-B793-4F31-B75C-02D47AEB8B1D}" type="presOf" srcId="{CD0DB8CA-F877-4039-9F91-367796140CFC}" destId="{CC7BDE8F-7C49-4FFD-AC9E-C4728C5C753E}" srcOrd="0" destOrd="0" presId="urn:microsoft.com/office/officeart/2005/8/layout/hierarchy1"/>
    <dgm:cxn modelId="{AB7C294F-D767-470F-BCAC-723A5B9E996E}" type="presOf" srcId="{F1EC8891-A79F-421D-9BAB-C2EC5DBED4BD}" destId="{1FCF1E14-723C-46B0-8084-3CBBEFE83A7F}" srcOrd="0" destOrd="0" presId="urn:microsoft.com/office/officeart/2005/8/layout/hierarchy1"/>
    <dgm:cxn modelId="{4DBBE56C-6CE0-4A9D-A052-4BC421C9AAA1}" type="presOf" srcId="{3DC991E9-CEA5-4872-96C4-249F320162B5}" destId="{43F82AD8-4E8A-4A56-A94F-8354DC0009D7}" srcOrd="0" destOrd="0" presId="urn:microsoft.com/office/officeart/2005/8/layout/hierarchy1"/>
    <dgm:cxn modelId="{4A4B0A44-953C-4A5C-AB17-F36A39FB0655}" type="presOf" srcId="{E4EE97F1-C8E8-4516-94A6-2DBE9C76D703}" destId="{36EA3109-EEAF-4A24-A9A3-46B849756394}" srcOrd="0" destOrd="0" presId="urn:microsoft.com/office/officeart/2005/8/layout/hierarchy1"/>
    <dgm:cxn modelId="{A5DDBE44-D746-4552-9936-4BAF3167E6FB}" srcId="{F1EC8891-A79F-421D-9BAB-C2EC5DBED4BD}" destId="{43E9601D-1543-4515-ADF3-5CCDF79C7E33}" srcOrd="0" destOrd="0" parTransId="{0FBDE65D-0AF3-45A9-A8BB-C7014561B5F3}" sibTransId="{37AED376-1CB3-4AED-AF46-D4FE1509BA38}"/>
    <dgm:cxn modelId="{C0BC91F8-8DF2-481A-98D7-E57F1D48B712}" srcId="{182F0BD9-E99A-4AF0-A9D7-BF6089FD097B}" destId="{C2DD9CC5-685E-430C-9993-A76439C8DDA6}" srcOrd="0" destOrd="0" parTransId="{ACA91A7C-8123-42D9-A942-B9A2009AFF0A}" sibTransId="{72C22348-B0B6-4F3C-BB6A-36E19AD611F5}"/>
    <dgm:cxn modelId="{34CE3CA3-F0E0-43EA-A8BD-05A5565A8227}" type="presOf" srcId="{872F30F7-7AD8-45A8-A649-5A075BCEFDE3}" destId="{698CCED4-E516-4015-AFFB-1E7219800180}" srcOrd="0" destOrd="0" presId="urn:microsoft.com/office/officeart/2005/8/layout/hierarchy1"/>
    <dgm:cxn modelId="{8EAE7F54-8B1B-4380-9B07-22100B8E530B}" type="presOf" srcId="{BF7DC4DC-34C9-43F5-B262-69E465D4E445}" destId="{42791AFE-95DD-438B-B00E-0F3A237DC3E2}" srcOrd="0" destOrd="0" presId="urn:microsoft.com/office/officeart/2005/8/layout/hierarchy1"/>
    <dgm:cxn modelId="{D7A0920C-68ED-4E79-B4C3-BFEBD20FB17E}" type="presOf" srcId="{3D7590E2-8272-40B6-A355-63CFCB3F4130}" destId="{14DD9803-4151-4ED4-A78C-836EA43FFEEB}" srcOrd="0" destOrd="0" presId="urn:microsoft.com/office/officeart/2005/8/layout/hierarchy1"/>
    <dgm:cxn modelId="{862B92F7-4397-4BAC-8722-4E28764F92FC}" type="presOf" srcId="{4A65F7CE-92C0-431A-8DF8-16822801F974}" destId="{2C203A99-214D-482C-A046-5149995288FC}" srcOrd="0" destOrd="0" presId="urn:microsoft.com/office/officeart/2005/8/layout/hierarchy1"/>
    <dgm:cxn modelId="{D981D287-1C04-45E8-940B-67DA1920D6A9}" type="presOf" srcId="{75C196A4-EA46-4F59-8D23-2A899185A146}" destId="{59FE9F2E-9721-40FC-9D3D-6C92E6DE9FA8}" srcOrd="0" destOrd="0" presId="urn:microsoft.com/office/officeart/2005/8/layout/hierarchy1"/>
    <dgm:cxn modelId="{E4CC371C-3D6C-4E74-8CE1-DE56773D7F30}" type="presOf" srcId="{0FBDE65D-0AF3-45A9-A8BB-C7014561B5F3}" destId="{5423DC2E-3A59-4A0E-859C-E6C645E83271}" srcOrd="0" destOrd="0" presId="urn:microsoft.com/office/officeart/2005/8/layout/hierarchy1"/>
    <dgm:cxn modelId="{CCA59301-4375-4BD0-B15A-9FE3FB72CF9F}" type="presOf" srcId="{182F0BD9-E99A-4AF0-A9D7-BF6089FD097B}" destId="{F60D40FC-1B82-4E34-BA9E-C3BB7F6A20EF}" srcOrd="0" destOrd="0" presId="urn:microsoft.com/office/officeart/2005/8/layout/hierarchy1"/>
    <dgm:cxn modelId="{D296D0D4-6C08-49A4-81E7-7DF097B2F147}" type="presOf" srcId="{C2DD9CC5-685E-430C-9993-A76439C8DDA6}" destId="{AA692936-FD5B-4840-9FAF-565FBAD13D98}" srcOrd="0" destOrd="0" presId="urn:microsoft.com/office/officeart/2005/8/layout/hierarchy1"/>
    <dgm:cxn modelId="{0C79CFCE-1056-4037-9ED0-F8B9D1727CCC}" type="presOf" srcId="{CFC2686D-7C3E-4BE6-95BA-156CAB76D2A8}" destId="{B5CA4829-B06C-4582-A080-46D3FA41E83D}" srcOrd="0" destOrd="0" presId="urn:microsoft.com/office/officeart/2005/8/layout/hierarchy1"/>
    <dgm:cxn modelId="{F27F649D-7605-4A4B-BBAA-D191A9B0C94F}" srcId="{1A9BFE59-08E8-4BA4-91BE-320014910C48}" destId="{660EE5F1-4C2D-4466-8D47-7F02DFC580FB}" srcOrd="1" destOrd="0" parTransId="{E4EE97F1-C8E8-4516-94A6-2DBE9C76D703}" sibTransId="{0039930F-1DDA-44BD-9AFA-3C3C0C73690B}"/>
    <dgm:cxn modelId="{E406D5CD-B4A8-4D82-8890-26F86D9619DD}" type="presParOf" srcId="{43F82AD8-4E8A-4A56-A94F-8354DC0009D7}" destId="{7056B176-AA0B-4CB0-8D0E-FCAE8E5F214E}" srcOrd="0" destOrd="0" presId="urn:microsoft.com/office/officeart/2005/8/layout/hierarchy1"/>
    <dgm:cxn modelId="{F30EAE75-9378-4B2D-BDB3-FAA559033F6A}" type="presParOf" srcId="{7056B176-AA0B-4CB0-8D0E-FCAE8E5F214E}" destId="{39F532F1-7A9C-4DC7-9781-3A23C02DDDCC}" srcOrd="0" destOrd="0" presId="urn:microsoft.com/office/officeart/2005/8/layout/hierarchy1"/>
    <dgm:cxn modelId="{20A56586-A14D-4AA6-B38A-AFA6B8B00078}" type="presParOf" srcId="{39F532F1-7A9C-4DC7-9781-3A23C02DDDCC}" destId="{5EA5BA67-8E86-4459-82B1-9DF7667A628F}" srcOrd="0" destOrd="0" presId="urn:microsoft.com/office/officeart/2005/8/layout/hierarchy1"/>
    <dgm:cxn modelId="{0FE27F24-3480-425C-B26F-1726FBA9ACE0}" type="presParOf" srcId="{39F532F1-7A9C-4DC7-9781-3A23C02DDDCC}" destId="{1FCF1E14-723C-46B0-8084-3CBBEFE83A7F}" srcOrd="1" destOrd="0" presId="urn:microsoft.com/office/officeart/2005/8/layout/hierarchy1"/>
    <dgm:cxn modelId="{A8A7DFBF-76A7-422A-BDDF-10AF57066303}" type="presParOf" srcId="{7056B176-AA0B-4CB0-8D0E-FCAE8E5F214E}" destId="{856EE535-5538-4FA2-8F05-9AD47BC75BE9}" srcOrd="1" destOrd="0" presId="urn:microsoft.com/office/officeart/2005/8/layout/hierarchy1"/>
    <dgm:cxn modelId="{D7885931-F80C-4153-A246-44E6DA65D0E0}" type="presParOf" srcId="{856EE535-5538-4FA2-8F05-9AD47BC75BE9}" destId="{5423DC2E-3A59-4A0E-859C-E6C645E83271}" srcOrd="0" destOrd="0" presId="urn:microsoft.com/office/officeart/2005/8/layout/hierarchy1"/>
    <dgm:cxn modelId="{37889CF3-BF59-4891-9A35-7D8612F21519}" type="presParOf" srcId="{856EE535-5538-4FA2-8F05-9AD47BC75BE9}" destId="{CCCE1AFE-415F-4E38-AD8A-E76732F37561}" srcOrd="1" destOrd="0" presId="urn:microsoft.com/office/officeart/2005/8/layout/hierarchy1"/>
    <dgm:cxn modelId="{D4ABD351-E7E1-43E4-B31E-0D5D4E3E0A38}" type="presParOf" srcId="{CCCE1AFE-415F-4E38-AD8A-E76732F37561}" destId="{AF37262D-70A9-4C74-8E64-D20D504E8EDD}" srcOrd="0" destOrd="0" presId="urn:microsoft.com/office/officeart/2005/8/layout/hierarchy1"/>
    <dgm:cxn modelId="{36EF3287-F057-40D4-B7A0-D6ED712BA0B1}" type="presParOf" srcId="{AF37262D-70A9-4C74-8E64-D20D504E8EDD}" destId="{9BD31702-FE5B-4BF7-8D34-4FA1115319F1}" srcOrd="0" destOrd="0" presId="urn:microsoft.com/office/officeart/2005/8/layout/hierarchy1"/>
    <dgm:cxn modelId="{59CBB6E0-6074-491A-8F2E-724E2A134058}" type="presParOf" srcId="{AF37262D-70A9-4C74-8E64-D20D504E8EDD}" destId="{9438E203-7572-41F1-BAA2-1A09F9400D8C}" srcOrd="1" destOrd="0" presId="urn:microsoft.com/office/officeart/2005/8/layout/hierarchy1"/>
    <dgm:cxn modelId="{AFD245FD-4656-427A-BFA8-1988ECD36858}" type="presParOf" srcId="{CCCE1AFE-415F-4E38-AD8A-E76732F37561}" destId="{50415CB6-66B9-407B-8949-F3ED732B4C0D}" srcOrd="1" destOrd="0" presId="urn:microsoft.com/office/officeart/2005/8/layout/hierarchy1"/>
    <dgm:cxn modelId="{4ACBD2CF-7DAF-46A4-9E9E-23457AB189C1}" type="presParOf" srcId="{50415CB6-66B9-407B-8949-F3ED732B4C0D}" destId="{59FE9F2E-9721-40FC-9D3D-6C92E6DE9FA8}" srcOrd="0" destOrd="0" presId="urn:microsoft.com/office/officeart/2005/8/layout/hierarchy1"/>
    <dgm:cxn modelId="{0986A1A5-9992-418C-A78A-80FA377C3B14}" type="presParOf" srcId="{50415CB6-66B9-407B-8949-F3ED732B4C0D}" destId="{AEA78FC5-D17E-481B-9B80-A0E4F6D81B3F}" srcOrd="1" destOrd="0" presId="urn:microsoft.com/office/officeart/2005/8/layout/hierarchy1"/>
    <dgm:cxn modelId="{FA4CFC2D-B403-4E88-8365-417F9E675C03}" type="presParOf" srcId="{AEA78FC5-D17E-481B-9B80-A0E4F6D81B3F}" destId="{946569FF-206C-496A-8344-4C8BE2546E11}" srcOrd="0" destOrd="0" presId="urn:microsoft.com/office/officeart/2005/8/layout/hierarchy1"/>
    <dgm:cxn modelId="{D05C1F97-197A-46B1-BC05-CCB7CBB46415}" type="presParOf" srcId="{946569FF-206C-496A-8344-4C8BE2546E11}" destId="{14DED580-3EDE-4D71-B2F6-4E036B1E1281}" srcOrd="0" destOrd="0" presId="urn:microsoft.com/office/officeart/2005/8/layout/hierarchy1"/>
    <dgm:cxn modelId="{9311B255-A01C-45A2-AC78-D44E61E830C8}" type="presParOf" srcId="{946569FF-206C-496A-8344-4C8BE2546E11}" destId="{F60D40FC-1B82-4E34-BA9E-C3BB7F6A20EF}" srcOrd="1" destOrd="0" presId="urn:microsoft.com/office/officeart/2005/8/layout/hierarchy1"/>
    <dgm:cxn modelId="{BAB9604B-DCB2-4742-B11E-77273C829EFD}" type="presParOf" srcId="{AEA78FC5-D17E-481B-9B80-A0E4F6D81B3F}" destId="{B7A50B98-DB9F-4D73-9B47-D9A6003FD7EB}" srcOrd="1" destOrd="0" presId="urn:microsoft.com/office/officeart/2005/8/layout/hierarchy1"/>
    <dgm:cxn modelId="{7D147A2F-44E0-411C-AC67-28222357CE44}" type="presParOf" srcId="{B7A50B98-DB9F-4D73-9B47-D9A6003FD7EB}" destId="{2CFC888A-DE8E-4337-B6B8-30872BDBF10E}" srcOrd="0" destOrd="0" presId="urn:microsoft.com/office/officeart/2005/8/layout/hierarchy1"/>
    <dgm:cxn modelId="{3B530B9D-F883-4677-B763-DB8EA1CFF543}" type="presParOf" srcId="{B7A50B98-DB9F-4D73-9B47-D9A6003FD7EB}" destId="{B0D185FC-2C3B-408E-A831-877034B82B54}" srcOrd="1" destOrd="0" presId="urn:microsoft.com/office/officeart/2005/8/layout/hierarchy1"/>
    <dgm:cxn modelId="{3430E0D7-E569-41CE-A987-DC30D00AE6C6}" type="presParOf" srcId="{B0D185FC-2C3B-408E-A831-877034B82B54}" destId="{0DE35000-3AFF-41C1-B040-643A3A90D308}" srcOrd="0" destOrd="0" presId="urn:microsoft.com/office/officeart/2005/8/layout/hierarchy1"/>
    <dgm:cxn modelId="{6732436D-6AAC-4BF0-B2D6-32807160BDB8}" type="presParOf" srcId="{0DE35000-3AFF-41C1-B040-643A3A90D308}" destId="{667C77A2-4DC4-438B-9709-88EC90BC280D}" srcOrd="0" destOrd="0" presId="urn:microsoft.com/office/officeart/2005/8/layout/hierarchy1"/>
    <dgm:cxn modelId="{FD1AAC5D-46BB-438E-9677-2A2CDAD565A2}" type="presParOf" srcId="{0DE35000-3AFF-41C1-B040-643A3A90D308}" destId="{AA692936-FD5B-4840-9FAF-565FBAD13D98}" srcOrd="1" destOrd="0" presId="urn:microsoft.com/office/officeart/2005/8/layout/hierarchy1"/>
    <dgm:cxn modelId="{9B8DE1E8-73E8-4C8E-8BCF-CAE0A1738111}" type="presParOf" srcId="{B0D185FC-2C3B-408E-A831-877034B82B54}" destId="{E8184D7E-24CF-4143-89EA-FE85A029BFFE}" srcOrd="1" destOrd="0" presId="urn:microsoft.com/office/officeart/2005/8/layout/hierarchy1"/>
    <dgm:cxn modelId="{53358743-1B89-4895-8B44-F7583E069038}" type="presParOf" srcId="{B7A50B98-DB9F-4D73-9B47-D9A6003FD7EB}" destId="{42791AFE-95DD-438B-B00E-0F3A237DC3E2}" srcOrd="2" destOrd="0" presId="urn:microsoft.com/office/officeart/2005/8/layout/hierarchy1"/>
    <dgm:cxn modelId="{9BB52D55-1656-40DF-A836-DFF02E462DDF}" type="presParOf" srcId="{B7A50B98-DB9F-4D73-9B47-D9A6003FD7EB}" destId="{8860F47A-69AD-49DB-9BA1-9B5577C73E53}" srcOrd="3" destOrd="0" presId="urn:microsoft.com/office/officeart/2005/8/layout/hierarchy1"/>
    <dgm:cxn modelId="{64362CC1-6BBC-4132-8504-20AA6B15C934}" type="presParOf" srcId="{8860F47A-69AD-49DB-9BA1-9B5577C73E53}" destId="{82519D77-DEC2-4560-943E-2FE0F4032854}" srcOrd="0" destOrd="0" presId="urn:microsoft.com/office/officeart/2005/8/layout/hierarchy1"/>
    <dgm:cxn modelId="{1337839B-8A7A-46E6-9F3C-113A04200E4D}" type="presParOf" srcId="{82519D77-DEC2-4560-943E-2FE0F4032854}" destId="{BC4C58CC-7572-4F98-8F69-724EA9E97D14}" srcOrd="0" destOrd="0" presId="urn:microsoft.com/office/officeart/2005/8/layout/hierarchy1"/>
    <dgm:cxn modelId="{45B36B2A-ED3E-49E8-9891-8E9DD6BEB1EE}" type="presParOf" srcId="{82519D77-DEC2-4560-943E-2FE0F4032854}" destId="{14DD9803-4151-4ED4-A78C-836EA43FFEEB}" srcOrd="1" destOrd="0" presId="urn:microsoft.com/office/officeart/2005/8/layout/hierarchy1"/>
    <dgm:cxn modelId="{9DCBD1C8-9B81-41D0-A7D6-E4CC4C09C8A4}" type="presParOf" srcId="{8860F47A-69AD-49DB-9BA1-9B5577C73E53}" destId="{5C3C13B7-9264-4FB4-A58E-9AD6A2D26B9A}" srcOrd="1" destOrd="0" presId="urn:microsoft.com/office/officeart/2005/8/layout/hierarchy1"/>
    <dgm:cxn modelId="{80AE13D9-C55E-47B2-A973-AA07181AECE8}" type="presParOf" srcId="{50415CB6-66B9-407B-8949-F3ED732B4C0D}" destId="{B5CA4829-B06C-4582-A080-46D3FA41E83D}" srcOrd="2" destOrd="0" presId="urn:microsoft.com/office/officeart/2005/8/layout/hierarchy1"/>
    <dgm:cxn modelId="{2D6C51B0-2308-4784-A973-B0167CFB9422}" type="presParOf" srcId="{50415CB6-66B9-407B-8949-F3ED732B4C0D}" destId="{4D95D926-5200-4598-93CA-76773C1DD528}" srcOrd="3" destOrd="0" presId="urn:microsoft.com/office/officeart/2005/8/layout/hierarchy1"/>
    <dgm:cxn modelId="{6F7BD322-3751-415A-A143-CB7EB3DEDF81}" type="presParOf" srcId="{4D95D926-5200-4598-93CA-76773C1DD528}" destId="{6F3E7DC2-3685-40CC-A3EA-5CD3EF5F3DA6}" srcOrd="0" destOrd="0" presId="urn:microsoft.com/office/officeart/2005/8/layout/hierarchy1"/>
    <dgm:cxn modelId="{A6E061B6-0394-4D4B-9FB9-4F37E6F7146E}" type="presParOf" srcId="{6F3E7DC2-3685-40CC-A3EA-5CD3EF5F3DA6}" destId="{9AE2343E-6ACC-4648-A723-B314B0C3AC83}" srcOrd="0" destOrd="0" presId="urn:microsoft.com/office/officeart/2005/8/layout/hierarchy1"/>
    <dgm:cxn modelId="{5EC259C2-AED7-441F-A18A-7ACD3D4E04A2}" type="presParOf" srcId="{6F3E7DC2-3685-40CC-A3EA-5CD3EF5F3DA6}" destId="{6E20A084-28CF-44A5-AB95-887E40F10019}" srcOrd="1" destOrd="0" presId="urn:microsoft.com/office/officeart/2005/8/layout/hierarchy1"/>
    <dgm:cxn modelId="{C3D30A7A-B668-4931-BE34-9B286C016D7E}" type="presParOf" srcId="{4D95D926-5200-4598-93CA-76773C1DD528}" destId="{D674FA5A-F9D5-4864-BF0F-131A822FC1D6}" srcOrd="1" destOrd="0" presId="urn:microsoft.com/office/officeart/2005/8/layout/hierarchy1"/>
    <dgm:cxn modelId="{6CD1B99D-A0E2-497A-AABC-B89309C8B639}" type="presParOf" srcId="{D674FA5A-F9D5-4864-BF0F-131A822FC1D6}" destId="{2C203A99-214D-482C-A046-5149995288FC}" srcOrd="0" destOrd="0" presId="urn:microsoft.com/office/officeart/2005/8/layout/hierarchy1"/>
    <dgm:cxn modelId="{B0E5BEC7-5F51-41D5-B929-CD68545D3CC3}" type="presParOf" srcId="{D674FA5A-F9D5-4864-BF0F-131A822FC1D6}" destId="{03DE3125-9F48-44E2-A026-AC2B8C06C7DA}" srcOrd="1" destOrd="0" presId="urn:microsoft.com/office/officeart/2005/8/layout/hierarchy1"/>
    <dgm:cxn modelId="{77F3006A-837E-42EF-BF42-D0C60EE74191}" type="presParOf" srcId="{03DE3125-9F48-44E2-A026-AC2B8C06C7DA}" destId="{A0D40D7F-644C-449E-9B01-22FF38AB5B4A}" srcOrd="0" destOrd="0" presId="urn:microsoft.com/office/officeart/2005/8/layout/hierarchy1"/>
    <dgm:cxn modelId="{25736F9A-335C-432D-8938-460696E40298}" type="presParOf" srcId="{A0D40D7F-644C-449E-9B01-22FF38AB5B4A}" destId="{A09AB6FD-EAC8-4E27-8080-A03E2500A113}" srcOrd="0" destOrd="0" presId="urn:microsoft.com/office/officeart/2005/8/layout/hierarchy1"/>
    <dgm:cxn modelId="{40300E51-AD5E-4B31-B636-852D67F0C8C9}" type="presParOf" srcId="{A0D40D7F-644C-449E-9B01-22FF38AB5B4A}" destId="{6F942651-F937-46D7-BA48-00F4FD55685E}" srcOrd="1" destOrd="0" presId="urn:microsoft.com/office/officeart/2005/8/layout/hierarchy1"/>
    <dgm:cxn modelId="{E314B1B7-A925-4A94-9F98-AA96EF97EA3C}" type="presParOf" srcId="{03DE3125-9F48-44E2-A026-AC2B8C06C7DA}" destId="{D664D72D-5A9B-4E36-BB51-7B4B77419EE0}" srcOrd="1" destOrd="0" presId="urn:microsoft.com/office/officeart/2005/8/layout/hierarchy1"/>
    <dgm:cxn modelId="{5DCEC6F6-306B-4989-AA60-8B79DF48A1B2}" type="presParOf" srcId="{D674FA5A-F9D5-4864-BF0F-131A822FC1D6}" destId="{36EA3109-EEAF-4A24-A9A3-46B849756394}" srcOrd="2" destOrd="0" presId="urn:microsoft.com/office/officeart/2005/8/layout/hierarchy1"/>
    <dgm:cxn modelId="{32D6FD65-5E24-4745-9C63-E3F86D006CC8}" type="presParOf" srcId="{D674FA5A-F9D5-4864-BF0F-131A822FC1D6}" destId="{00469CA6-C0C0-42E6-9041-69140B57A976}" srcOrd="3" destOrd="0" presId="urn:microsoft.com/office/officeart/2005/8/layout/hierarchy1"/>
    <dgm:cxn modelId="{F16D7980-19CA-413A-8722-E2A8B4E822E0}" type="presParOf" srcId="{00469CA6-C0C0-42E6-9041-69140B57A976}" destId="{E48656E3-FE6B-4115-8893-EB2B5540216D}" srcOrd="0" destOrd="0" presId="urn:microsoft.com/office/officeart/2005/8/layout/hierarchy1"/>
    <dgm:cxn modelId="{69D14EAA-DBDA-400D-92C6-3D4ABB79356E}" type="presParOf" srcId="{E48656E3-FE6B-4115-8893-EB2B5540216D}" destId="{CDB6B624-6793-44A4-B8E9-E3A9FC046166}" srcOrd="0" destOrd="0" presId="urn:microsoft.com/office/officeart/2005/8/layout/hierarchy1"/>
    <dgm:cxn modelId="{0E131E80-4C66-404F-B625-78E18B2B08B4}" type="presParOf" srcId="{E48656E3-FE6B-4115-8893-EB2B5540216D}" destId="{BA511A5E-8EE6-4693-9E8D-BCD795CFC003}" srcOrd="1" destOrd="0" presId="urn:microsoft.com/office/officeart/2005/8/layout/hierarchy1"/>
    <dgm:cxn modelId="{1F48AF9B-4D95-48DA-AA56-9CFEFEFE786D}" type="presParOf" srcId="{00469CA6-C0C0-42E6-9041-69140B57A976}" destId="{A0D43C55-4216-4185-8364-4AD26AA43DD6}" srcOrd="1" destOrd="0" presId="urn:microsoft.com/office/officeart/2005/8/layout/hierarchy1"/>
    <dgm:cxn modelId="{A609F26D-3B0B-474C-9E88-D6DEBADB3DB4}" type="presParOf" srcId="{D674FA5A-F9D5-4864-BF0F-131A822FC1D6}" destId="{CC7BDE8F-7C49-4FFD-AC9E-C4728C5C753E}" srcOrd="4" destOrd="0" presId="urn:microsoft.com/office/officeart/2005/8/layout/hierarchy1"/>
    <dgm:cxn modelId="{67961180-2C31-4DB9-81BE-D877B24AE3C7}" type="presParOf" srcId="{D674FA5A-F9D5-4864-BF0F-131A822FC1D6}" destId="{89D780FF-7D5C-434B-A5AA-0BB393EE81AF}" srcOrd="5" destOrd="0" presId="urn:microsoft.com/office/officeart/2005/8/layout/hierarchy1"/>
    <dgm:cxn modelId="{DD59850E-8C44-42EB-9451-B8F42B86F2A6}" type="presParOf" srcId="{89D780FF-7D5C-434B-A5AA-0BB393EE81AF}" destId="{443CE229-DA35-41F2-ABC9-C9C02096E879}" srcOrd="0" destOrd="0" presId="urn:microsoft.com/office/officeart/2005/8/layout/hierarchy1"/>
    <dgm:cxn modelId="{26AD5698-8546-4AC8-BF2F-0B4567E6AC53}" type="presParOf" srcId="{443CE229-DA35-41F2-ABC9-C9C02096E879}" destId="{E7B03BD8-BAFB-4F1C-847A-290348FB02A8}" srcOrd="0" destOrd="0" presId="urn:microsoft.com/office/officeart/2005/8/layout/hierarchy1"/>
    <dgm:cxn modelId="{26F4D330-8823-4C5E-8911-F965EE2EBBCB}" type="presParOf" srcId="{443CE229-DA35-41F2-ABC9-C9C02096E879}" destId="{698CCED4-E516-4015-AFFB-1E7219800180}" srcOrd="1" destOrd="0" presId="urn:microsoft.com/office/officeart/2005/8/layout/hierarchy1"/>
    <dgm:cxn modelId="{FEDCB6D4-0463-4530-BA9A-BC4DA3052020}" type="presParOf" srcId="{89D780FF-7D5C-434B-A5AA-0BB393EE81AF}" destId="{4F90F738-00BC-4D28-9C21-ACF8CA5AEC8A}"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BDE8F-7C49-4FFD-AC9E-C4728C5C753E}">
      <dsp:nvSpPr>
        <dsp:cNvPr id="0" name=""/>
        <dsp:cNvSpPr/>
      </dsp:nvSpPr>
      <dsp:spPr>
        <a:xfrm>
          <a:off x="6102319" y="3343107"/>
          <a:ext cx="1660251" cy="335633"/>
        </a:xfrm>
        <a:custGeom>
          <a:avLst/>
          <a:gdLst/>
          <a:ahLst/>
          <a:cxnLst/>
          <a:rect l="0" t="0" r="0" b="0"/>
          <a:pathLst>
            <a:path>
              <a:moveTo>
                <a:pt x="0" y="0"/>
              </a:moveTo>
              <a:lnTo>
                <a:pt x="0" y="231699"/>
              </a:lnTo>
              <a:lnTo>
                <a:pt x="1660251" y="231699"/>
              </a:lnTo>
              <a:lnTo>
                <a:pt x="1660251" y="33563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6EA3109-EEAF-4A24-A9A3-46B849756394}">
      <dsp:nvSpPr>
        <dsp:cNvPr id="0" name=""/>
        <dsp:cNvSpPr/>
      </dsp:nvSpPr>
      <dsp:spPr>
        <a:xfrm>
          <a:off x="6051764" y="3343107"/>
          <a:ext cx="91440" cy="335633"/>
        </a:xfrm>
        <a:custGeom>
          <a:avLst/>
          <a:gdLst/>
          <a:ahLst/>
          <a:cxnLst/>
          <a:rect l="0" t="0" r="0" b="0"/>
          <a:pathLst>
            <a:path>
              <a:moveTo>
                <a:pt x="50555" y="0"/>
              </a:moveTo>
              <a:lnTo>
                <a:pt x="50555" y="231699"/>
              </a:lnTo>
              <a:lnTo>
                <a:pt x="45720" y="231699"/>
              </a:lnTo>
              <a:lnTo>
                <a:pt x="45720" y="33563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C203A99-214D-482C-A046-5149995288FC}">
      <dsp:nvSpPr>
        <dsp:cNvPr id="0" name=""/>
        <dsp:cNvSpPr/>
      </dsp:nvSpPr>
      <dsp:spPr>
        <a:xfrm>
          <a:off x="4432397" y="3343107"/>
          <a:ext cx="1669922" cy="335633"/>
        </a:xfrm>
        <a:custGeom>
          <a:avLst/>
          <a:gdLst/>
          <a:ahLst/>
          <a:cxnLst/>
          <a:rect l="0" t="0" r="0" b="0"/>
          <a:pathLst>
            <a:path>
              <a:moveTo>
                <a:pt x="1669922" y="0"/>
              </a:moveTo>
              <a:lnTo>
                <a:pt x="1669922" y="231699"/>
              </a:lnTo>
              <a:lnTo>
                <a:pt x="0" y="231699"/>
              </a:lnTo>
              <a:lnTo>
                <a:pt x="0" y="33563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5CA4829-B06C-4582-A080-46D3FA41E83D}">
      <dsp:nvSpPr>
        <dsp:cNvPr id="0" name=""/>
        <dsp:cNvSpPr/>
      </dsp:nvSpPr>
      <dsp:spPr>
        <a:xfrm>
          <a:off x="4016126" y="2127140"/>
          <a:ext cx="2086193" cy="316953"/>
        </a:xfrm>
        <a:custGeom>
          <a:avLst/>
          <a:gdLst/>
          <a:ahLst/>
          <a:cxnLst/>
          <a:rect l="0" t="0" r="0" b="0"/>
          <a:pathLst>
            <a:path>
              <a:moveTo>
                <a:pt x="0" y="0"/>
              </a:moveTo>
              <a:lnTo>
                <a:pt x="0" y="213019"/>
              </a:lnTo>
              <a:lnTo>
                <a:pt x="2086193" y="213019"/>
              </a:lnTo>
              <a:lnTo>
                <a:pt x="2086193" y="31695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2791AFE-95DD-438B-B00E-0F3A237DC3E2}">
      <dsp:nvSpPr>
        <dsp:cNvPr id="0" name=""/>
        <dsp:cNvSpPr/>
      </dsp:nvSpPr>
      <dsp:spPr>
        <a:xfrm>
          <a:off x="1934767" y="3352447"/>
          <a:ext cx="832543" cy="326293"/>
        </a:xfrm>
        <a:custGeom>
          <a:avLst/>
          <a:gdLst/>
          <a:ahLst/>
          <a:cxnLst/>
          <a:rect l="0" t="0" r="0" b="0"/>
          <a:pathLst>
            <a:path>
              <a:moveTo>
                <a:pt x="0" y="0"/>
              </a:moveTo>
              <a:lnTo>
                <a:pt x="0" y="222359"/>
              </a:lnTo>
              <a:lnTo>
                <a:pt x="832543" y="222359"/>
              </a:lnTo>
              <a:lnTo>
                <a:pt x="832543" y="32629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CFC888A-DE8E-4337-B6B8-30872BDBF10E}">
      <dsp:nvSpPr>
        <dsp:cNvPr id="0" name=""/>
        <dsp:cNvSpPr/>
      </dsp:nvSpPr>
      <dsp:spPr>
        <a:xfrm>
          <a:off x="1102224" y="3352447"/>
          <a:ext cx="832543" cy="326293"/>
        </a:xfrm>
        <a:custGeom>
          <a:avLst/>
          <a:gdLst/>
          <a:ahLst/>
          <a:cxnLst/>
          <a:rect l="0" t="0" r="0" b="0"/>
          <a:pathLst>
            <a:path>
              <a:moveTo>
                <a:pt x="832543" y="0"/>
              </a:moveTo>
              <a:lnTo>
                <a:pt x="832543" y="222359"/>
              </a:lnTo>
              <a:lnTo>
                <a:pt x="0" y="222359"/>
              </a:lnTo>
              <a:lnTo>
                <a:pt x="0" y="32629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9FE9F2E-9721-40FC-9D3D-6C92E6DE9FA8}">
      <dsp:nvSpPr>
        <dsp:cNvPr id="0" name=""/>
        <dsp:cNvSpPr/>
      </dsp:nvSpPr>
      <dsp:spPr>
        <a:xfrm>
          <a:off x="1934767" y="2127140"/>
          <a:ext cx="2081358" cy="326293"/>
        </a:xfrm>
        <a:custGeom>
          <a:avLst/>
          <a:gdLst/>
          <a:ahLst/>
          <a:cxnLst/>
          <a:rect l="0" t="0" r="0" b="0"/>
          <a:pathLst>
            <a:path>
              <a:moveTo>
                <a:pt x="2081358" y="0"/>
              </a:moveTo>
              <a:lnTo>
                <a:pt x="2081358" y="222359"/>
              </a:lnTo>
              <a:lnTo>
                <a:pt x="0" y="222359"/>
              </a:lnTo>
              <a:lnTo>
                <a:pt x="0" y="32629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423DC2E-3A59-4A0E-859C-E6C645E83271}">
      <dsp:nvSpPr>
        <dsp:cNvPr id="0" name=""/>
        <dsp:cNvSpPr/>
      </dsp:nvSpPr>
      <dsp:spPr>
        <a:xfrm>
          <a:off x="3970406" y="901833"/>
          <a:ext cx="91440" cy="326293"/>
        </a:xfrm>
        <a:custGeom>
          <a:avLst/>
          <a:gdLst/>
          <a:ahLst/>
          <a:cxnLst/>
          <a:rect l="0" t="0" r="0" b="0"/>
          <a:pathLst>
            <a:path>
              <a:moveTo>
                <a:pt x="45720" y="0"/>
              </a:moveTo>
              <a:lnTo>
                <a:pt x="45720" y="32629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EA5BA67-8E86-4459-82B1-9DF7667A628F}">
      <dsp:nvSpPr>
        <dsp:cNvPr id="0" name=""/>
        <dsp:cNvSpPr/>
      </dsp:nvSpPr>
      <dsp:spPr>
        <a:xfrm>
          <a:off x="3308241" y="2819"/>
          <a:ext cx="1415769" cy="89901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CF1E14-723C-46B0-8084-3CBBEFE83A7F}">
      <dsp:nvSpPr>
        <dsp:cNvPr id="0" name=""/>
        <dsp:cNvSpPr/>
      </dsp:nvSpPr>
      <dsp:spPr>
        <a:xfrm>
          <a:off x="3432899" y="121245"/>
          <a:ext cx="1415769" cy="89901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Tantalus Senior</a:t>
          </a:r>
          <a:endParaRPr lang="en-US" sz="1800" kern="1200" dirty="0"/>
        </a:p>
      </dsp:txBody>
      <dsp:txXfrm>
        <a:off x="3459230" y="147576"/>
        <a:ext cx="1363107" cy="846351"/>
      </dsp:txXfrm>
    </dsp:sp>
    <dsp:sp modelId="{9BD31702-FE5B-4BF7-8D34-4FA1115319F1}">
      <dsp:nvSpPr>
        <dsp:cNvPr id="0" name=""/>
        <dsp:cNvSpPr/>
      </dsp:nvSpPr>
      <dsp:spPr>
        <a:xfrm>
          <a:off x="3308241" y="1228126"/>
          <a:ext cx="1415769" cy="89901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38E203-7572-41F1-BAA2-1A09F9400D8C}">
      <dsp:nvSpPr>
        <dsp:cNvPr id="0" name=""/>
        <dsp:cNvSpPr/>
      </dsp:nvSpPr>
      <dsp:spPr>
        <a:xfrm>
          <a:off x="3432899" y="1346552"/>
          <a:ext cx="1415769" cy="89901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Pelops</a:t>
          </a:r>
          <a:endParaRPr lang="en-US" sz="1800" kern="1200" dirty="0"/>
        </a:p>
      </dsp:txBody>
      <dsp:txXfrm>
        <a:off x="3459230" y="1372883"/>
        <a:ext cx="1363107" cy="846351"/>
      </dsp:txXfrm>
    </dsp:sp>
    <dsp:sp modelId="{14DED580-3EDE-4D71-B2F6-4E036B1E1281}">
      <dsp:nvSpPr>
        <dsp:cNvPr id="0" name=""/>
        <dsp:cNvSpPr/>
      </dsp:nvSpPr>
      <dsp:spPr>
        <a:xfrm>
          <a:off x="1226883" y="2453433"/>
          <a:ext cx="1415769" cy="89901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60D40FC-1B82-4E34-BA9E-C3BB7F6A20EF}">
      <dsp:nvSpPr>
        <dsp:cNvPr id="0" name=""/>
        <dsp:cNvSpPr/>
      </dsp:nvSpPr>
      <dsp:spPr>
        <a:xfrm>
          <a:off x="1351541" y="2571859"/>
          <a:ext cx="1415769" cy="89901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Atreus</a:t>
          </a:r>
          <a:endParaRPr lang="en-US" sz="1800" kern="1200" dirty="0"/>
        </a:p>
      </dsp:txBody>
      <dsp:txXfrm>
        <a:off x="1377872" y="2598190"/>
        <a:ext cx="1363107" cy="846351"/>
      </dsp:txXfrm>
    </dsp:sp>
    <dsp:sp modelId="{667C77A2-4DC4-438B-9709-88EC90BC280D}">
      <dsp:nvSpPr>
        <dsp:cNvPr id="0" name=""/>
        <dsp:cNvSpPr/>
      </dsp:nvSpPr>
      <dsp:spPr>
        <a:xfrm>
          <a:off x="394339" y="3678741"/>
          <a:ext cx="1415769" cy="89901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A692936-FD5B-4840-9FAF-565FBAD13D98}">
      <dsp:nvSpPr>
        <dsp:cNvPr id="0" name=""/>
        <dsp:cNvSpPr/>
      </dsp:nvSpPr>
      <dsp:spPr>
        <a:xfrm>
          <a:off x="518998" y="3797166"/>
          <a:ext cx="1415769" cy="89901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smtClean="0"/>
            <a:t>Agamem-non</a:t>
          </a:r>
          <a:endParaRPr lang="en-US" sz="1800" kern="1200" dirty="0"/>
        </a:p>
      </dsp:txBody>
      <dsp:txXfrm>
        <a:off x="545329" y="3823497"/>
        <a:ext cx="1363107" cy="846351"/>
      </dsp:txXfrm>
    </dsp:sp>
    <dsp:sp modelId="{BC4C58CC-7572-4F98-8F69-724EA9E97D14}">
      <dsp:nvSpPr>
        <dsp:cNvPr id="0" name=""/>
        <dsp:cNvSpPr/>
      </dsp:nvSpPr>
      <dsp:spPr>
        <a:xfrm>
          <a:off x="2059426" y="3678741"/>
          <a:ext cx="1415769" cy="89901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DD9803-4151-4ED4-A78C-836EA43FFEEB}">
      <dsp:nvSpPr>
        <dsp:cNvPr id="0" name=""/>
        <dsp:cNvSpPr/>
      </dsp:nvSpPr>
      <dsp:spPr>
        <a:xfrm>
          <a:off x="2184084" y="3797166"/>
          <a:ext cx="1415769" cy="89901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Menelaus</a:t>
          </a:r>
          <a:endParaRPr lang="en-US" sz="1800" kern="1200" dirty="0"/>
        </a:p>
      </dsp:txBody>
      <dsp:txXfrm>
        <a:off x="2210415" y="3823497"/>
        <a:ext cx="1363107" cy="846351"/>
      </dsp:txXfrm>
    </dsp:sp>
    <dsp:sp modelId="{9AE2343E-6ACC-4648-A723-B314B0C3AC83}">
      <dsp:nvSpPr>
        <dsp:cNvPr id="0" name=""/>
        <dsp:cNvSpPr/>
      </dsp:nvSpPr>
      <dsp:spPr>
        <a:xfrm>
          <a:off x="5394434" y="2444094"/>
          <a:ext cx="1415769" cy="89901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20A084-28CF-44A5-AB95-887E40F10019}">
      <dsp:nvSpPr>
        <dsp:cNvPr id="0" name=""/>
        <dsp:cNvSpPr/>
      </dsp:nvSpPr>
      <dsp:spPr>
        <a:xfrm>
          <a:off x="5519093" y="2562519"/>
          <a:ext cx="1415769" cy="89901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Thyestes</a:t>
          </a:r>
          <a:endParaRPr lang="en-US" sz="1800" kern="1200" dirty="0"/>
        </a:p>
      </dsp:txBody>
      <dsp:txXfrm>
        <a:off x="5545424" y="2588850"/>
        <a:ext cx="1363107" cy="846351"/>
      </dsp:txXfrm>
    </dsp:sp>
    <dsp:sp modelId="{A09AB6FD-EAC8-4E27-8080-A03E2500A113}">
      <dsp:nvSpPr>
        <dsp:cNvPr id="0" name=""/>
        <dsp:cNvSpPr/>
      </dsp:nvSpPr>
      <dsp:spPr>
        <a:xfrm>
          <a:off x="3724512" y="3678741"/>
          <a:ext cx="1415769" cy="89901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942651-F937-46D7-BA48-00F4FD55685E}">
      <dsp:nvSpPr>
        <dsp:cNvPr id="0" name=""/>
        <dsp:cNvSpPr/>
      </dsp:nvSpPr>
      <dsp:spPr>
        <a:xfrm>
          <a:off x="3849171" y="3797166"/>
          <a:ext cx="1415769" cy="89901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Tantalus Junior</a:t>
          </a:r>
          <a:endParaRPr lang="en-US" sz="1800" kern="1200" dirty="0"/>
        </a:p>
      </dsp:txBody>
      <dsp:txXfrm>
        <a:off x="3875502" y="3823497"/>
        <a:ext cx="1363107" cy="846351"/>
      </dsp:txXfrm>
    </dsp:sp>
    <dsp:sp modelId="{CDB6B624-6793-44A4-B8E9-E3A9FC046166}">
      <dsp:nvSpPr>
        <dsp:cNvPr id="0" name=""/>
        <dsp:cNvSpPr/>
      </dsp:nvSpPr>
      <dsp:spPr>
        <a:xfrm>
          <a:off x="5389599" y="3678741"/>
          <a:ext cx="1415769" cy="89901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511A5E-8EE6-4693-9E8D-BCD795CFC003}">
      <dsp:nvSpPr>
        <dsp:cNvPr id="0" name=""/>
        <dsp:cNvSpPr/>
      </dsp:nvSpPr>
      <dsp:spPr>
        <a:xfrm>
          <a:off x="5514257" y="3797166"/>
          <a:ext cx="1415769" cy="89901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err="1" smtClean="0"/>
            <a:t>Plisthenes</a:t>
          </a:r>
          <a:endParaRPr lang="en-US" sz="1800" kern="1200" dirty="0"/>
        </a:p>
      </dsp:txBody>
      <dsp:txXfrm>
        <a:off x="5540588" y="3823497"/>
        <a:ext cx="1363107" cy="846351"/>
      </dsp:txXfrm>
    </dsp:sp>
    <dsp:sp modelId="{E7B03BD8-BAFB-4F1C-847A-290348FB02A8}">
      <dsp:nvSpPr>
        <dsp:cNvPr id="0" name=""/>
        <dsp:cNvSpPr/>
      </dsp:nvSpPr>
      <dsp:spPr>
        <a:xfrm>
          <a:off x="7054686" y="3678741"/>
          <a:ext cx="1415769" cy="89901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8CCED4-E516-4015-AFFB-1E7219800180}">
      <dsp:nvSpPr>
        <dsp:cNvPr id="0" name=""/>
        <dsp:cNvSpPr/>
      </dsp:nvSpPr>
      <dsp:spPr>
        <a:xfrm>
          <a:off x="7179344" y="3797166"/>
          <a:ext cx="1415769" cy="89901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[third son]</a:t>
          </a:r>
          <a:endParaRPr lang="en-US" sz="1800" kern="1200" dirty="0"/>
        </a:p>
      </dsp:txBody>
      <dsp:txXfrm>
        <a:off x="7205675" y="3823497"/>
        <a:ext cx="1363107" cy="84635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874" name="Rectangle 2"/>
          <p:cNvSpPr>
            <a:spLocks noGrp="1" noChangeArrowheads="1"/>
          </p:cNvSpPr>
          <p:nvPr>
            <p:ph type="hdr" sz="quarter"/>
          </p:nvPr>
        </p:nvSpPr>
        <p:spPr bwMode="auto">
          <a:xfrm>
            <a:off x="0" y="3"/>
            <a:ext cx="3077739" cy="469669"/>
          </a:xfrm>
          <a:prstGeom prst="rect">
            <a:avLst/>
          </a:prstGeom>
          <a:noFill/>
          <a:ln w="9525">
            <a:noFill/>
            <a:miter lim="800000"/>
            <a:headEnd/>
            <a:tailEnd/>
          </a:ln>
          <a:effectLst/>
        </p:spPr>
        <p:txBody>
          <a:bodyPr vert="horz" wrap="square" lIns="94430" tIns="47215" rIns="94430" bIns="47215" numCol="1" anchor="t" anchorCtr="0" compatLnSpc="1">
            <a:prstTxWarp prst="textNoShape">
              <a:avLst/>
            </a:prstTxWarp>
          </a:bodyPr>
          <a:lstStyle>
            <a:lvl1pPr algn="l">
              <a:defRPr sz="1200"/>
            </a:lvl1pPr>
          </a:lstStyle>
          <a:p>
            <a:endParaRPr lang="en-US"/>
          </a:p>
        </p:txBody>
      </p:sp>
      <p:sp>
        <p:nvSpPr>
          <p:cNvPr id="79875" name="Rectangle 3"/>
          <p:cNvSpPr>
            <a:spLocks noGrp="1" noChangeArrowheads="1"/>
          </p:cNvSpPr>
          <p:nvPr>
            <p:ph type="dt" sz="quarter" idx="1"/>
          </p:nvPr>
        </p:nvSpPr>
        <p:spPr bwMode="auto">
          <a:xfrm>
            <a:off x="4024736" y="3"/>
            <a:ext cx="3077739" cy="469669"/>
          </a:xfrm>
          <a:prstGeom prst="rect">
            <a:avLst/>
          </a:prstGeom>
          <a:noFill/>
          <a:ln w="9525">
            <a:noFill/>
            <a:miter lim="800000"/>
            <a:headEnd/>
            <a:tailEnd/>
          </a:ln>
          <a:effectLst/>
        </p:spPr>
        <p:txBody>
          <a:bodyPr vert="horz" wrap="square" lIns="94430" tIns="47215" rIns="94430" bIns="47215" numCol="1" anchor="t" anchorCtr="0" compatLnSpc="1">
            <a:prstTxWarp prst="textNoShape">
              <a:avLst/>
            </a:prstTxWarp>
          </a:bodyPr>
          <a:lstStyle>
            <a:lvl1pPr algn="r">
              <a:defRPr sz="1200"/>
            </a:lvl1pPr>
          </a:lstStyle>
          <a:p>
            <a:endParaRPr lang="en-US"/>
          </a:p>
        </p:txBody>
      </p:sp>
      <p:sp>
        <p:nvSpPr>
          <p:cNvPr id="79876" name="Rectangle 4"/>
          <p:cNvSpPr>
            <a:spLocks noGrp="1" noChangeArrowheads="1"/>
          </p:cNvSpPr>
          <p:nvPr>
            <p:ph type="ftr" sz="quarter" idx="2"/>
          </p:nvPr>
        </p:nvSpPr>
        <p:spPr bwMode="auto">
          <a:xfrm>
            <a:off x="0" y="8918806"/>
            <a:ext cx="3077739" cy="469669"/>
          </a:xfrm>
          <a:prstGeom prst="rect">
            <a:avLst/>
          </a:prstGeom>
          <a:noFill/>
          <a:ln w="9525">
            <a:noFill/>
            <a:miter lim="800000"/>
            <a:headEnd/>
            <a:tailEnd/>
          </a:ln>
          <a:effectLst/>
        </p:spPr>
        <p:txBody>
          <a:bodyPr vert="horz" wrap="square" lIns="94430" tIns="47215" rIns="94430" bIns="47215" numCol="1" anchor="b" anchorCtr="0" compatLnSpc="1">
            <a:prstTxWarp prst="textNoShape">
              <a:avLst/>
            </a:prstTxWarp>
          </a:bodyPr>
          <a:lstStyle>
            <a:lvl1pPr algn="l">
              <a:defRPr sz="1200"/>
            </a:lvl1pPr>
          </a:lstStyle>
          <a:p>
            <a:endParaRPr lang="en-US"/>
          </a:p>
        </p:txBody>
      </p:sp>
      <p:sp>
        <p:nvSpPr>
          <p:cNvPr id="79877" name="Rectangle 5"/>
          <p:cNvSpPr>
            <a:spLocks noGrp="1" noChangeArrowheads="1"/>
          </p:cNvSpPr>
          <p:nvPr>
            <p:ph type="sldNum" sz="quarter" idx="3"/>
          </p:nvPr>
        </p:nvSpPr>
        <p:spPr bwMode="auto">
          <a:xfrm>
            <a:off x="4024736" y="8918806"/>
            <a:ext cx="3077739" cy="469669"/>
          </a:xfrm>
          <a:prstGeom prst="rect">
            <a:avLst/>
          </a:prstGeom>
          <a:noFill/>
          <a:ln w="9525">
            <a:noFill/>
            <a:miter lim="800000"/>
            <a:headEnd/>
            <a:tailEnd/>
          </a:ln>
          <a:effectLst/>
        </p:spPr>
        <p:txBody>
          <a:bodyPr vert="horz" wrap="square" lIns="94430" tIns="47215" rIns="94430" bIns="47215" numCol="1" anchor="b" anchorCtr="0" compatLnSpc="1">
            <a:prstTxWarp prst="textNoShape">
              <a:avLst/>
            </a:prstTxWarp>
          </a:bodyPr>
          <a:lstStyle>
            <a:lvl1pPr algn="r">
              <a:defRPr sz="1200"/>
            </a:lvl1pPr>
          </a:lstStyle>
          <a:p>
            <a:fld id="{C988350B-9EA6-43EC-87D2-08E326D3343C}" type="slidenum">
              <a:rPr lang="en-US"/>
              <a:pPr/>
              <a:t>‹#›</a:t>
            </a:fld>
            <a:endParaRPr lang="en-US"/>
          </a:p>
        </p:txBody>
      </p:sp>
    </p:spTree>
    <p:extLst>
      <p:ext uri="{BB962C8B-B14F-4D97-AF65-F5344CB8AC3E}">
        <p14:creationId xmlns:p14="http://schemas.microsoft.com/office/powerpoint/2010/main" val="2092561157"/>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3"/>
            <a:ext cx="3077739" cy="469669"/>
          </a:xfrm>
          <a:prstGeom prst="rect">
            <a:avLst/>
          </a:prstGeom>
          <a:noFill/>
          <a:ln w="9525">
            <a:noFill/>
            <a:miter lim="800000"/>
            <a:headEnd/>
            <a:tailEnd/>
          </a:ln>
          <a:effectLst/>
        </p:spPr>
        <p:txBody>
          <a:bodyPr vert="horz" wrap="square" lIns="94430" tIns="47215" rIns="94430" bIns="47215" numCol="1" anchor="t" anchorCtr="0" compatLnSpc="1">
            <a:prstTxWarp prst="textNoShape">
              <a:avLst/>
            </a:prstTxWarp>
          </a:bodyPr>
          <a:lstStyle>
            <a:lvl1pPr algn="l">
              <a:defRPr sz="1200" b="1">
                <a:solidFill>
                  <a:srgbClr val="000099"/>
                </a:solidFill>
                <a:latin typeface="Times New Roman" charset="0"/>
              </a:defRPr>
            </a:lvl1pPr>
          </a:lstStyle>
          <a:p>
            <a:endParaRPr lang="en-US"/>
          </a:p>
        </p:txBody>
      </p:sp>
      <p:sp>
        <p:nvSpPr>
          <p:cNvPr id="19459" name="Rectangle 3"/>
          <p:cNvSpPr>
            <a:spLocks noGrp="1" noChangeArrowheads="1"/>
          </p:cNvSpPr>
          <p:nvPr>
            <p:ph type="dt" idx="1"/>
          </p:nvPr>
        </p:nvSpPr>
        <p:spPr bwMode="auto">
          <a:xfrm>
            <a:off x="4024736" y="3"/>
            <a:ext cx="3077739" cy="469669"/>
          </a:xfrm>
          <a:prstGeom prst="rect">
            <a:avLst/>
          </a:prstGeom>
          <a:noFill/>
          <a:ln w="9525">
            <a:noFill/>
            <a:miter lim="800000"/>
            <a:headEnd/>
            <a:tailEnd/>
          </a:ln>
          <a:effectLst/>
        </p:spPr>
        <p:txBody>
          <a:bodyPr vert="horz" wrap="square" lIns="94430" tIns="47215" rIns="94430" bIns="47215" numCol="1" anchor="t" anchorCtr="0" compatLnSpc="1">
            <a:prstTxWarp prst="textNoShape">
              <a:avLst/>
            </a:prstTxWarp>
          </a:bodyPr>
          <a:lstStyle>
            <a:lvl1pPr algn="r">
              <a:defRPr sz="1200" b="1">
                <a:solidFill>
                  <a:srgbClr val="000099"/>
                </a:solidFill>
                <a:latin typeface="Times New Roman" charset="0"/>
              </a:defRPr>
            </a:lvl1pPr>
          </a:lstStyle>
          <a:p>
            <a:endParaRPr lang="en-US"/>
          </a:p>
        </p:txBody>
      </p:sp>
      <p:sp>
        <p:nvSpPr>
          <p:cNvPr id="19460" name="Rectangle 4"/>
          <p:cNvSpPr>
            <a:spLocks noGrp="1" noRot="1" noChangeAspect="1" noChangeArrowheads="1" noTextEdit="1"/>
          </p:cNvSpPr>
          <p:nvPr>
            <p:ph type="sldImg" idx="2"/>
          </p:nvPr>
        </p:nvSpPr>
        <p:spPr bwMode="auto">
          <a:xfrm>
            <a:off x="1682750" y="487363"/>
            <a:ext cx="3738563" cy="2103437"/>
          </a:xfrm>
          <a:prstGeom prst="rect">
            <a:avLst/>
          </a:prstGeom>
          <a:noFill/>
          <a:ln w="9525">
            <a:solidFill>
              <a:srgbClr val="000000"/>
            </a:solidFill>
            <a:miter lim="800000"/>
            <a:headEnd/>
            <a:tailEnd/>
          </a:ln>
          <a:effectLst/>
        </p:spPr>
      </p:sp>
      <p:sp>
        <p:nvSpPr>
          <p:cNvPr id="19461" name="Rectangle 5"/>
          <p:cNvSpPr>
            <a:spLocks noGrp="1" noChangeArrowheads="1"/>
          </p:cNvSpPr>
          <p:nvPr>
            <p:ph type="body" sz="quarter" idx="3"/>
          </p:nvPr>
        </p:nvSpPr>
        <p:spPr bwMode="auto">
          <a:xfrm>
            <a:off x="552415" y="2730465"/>
            <a:ext cx="5997646" cy="5954325"/>
          </a:xfrm>
          <a:prstGeom prst="rect">
            <a:avLst/>
          </a:prstGeom>
          <a:noFill/>
          <a:ln w="9525">
            <a:noFill/>
            <a:miter lim="800000"/>
            <a:headEnd/>
            <a:tailEnd/>
          </a:ln>
          <a:effectLst/>
        </p:spPr>
        <p:txBody>
          <a:bodyPr vert="horz" wrap="square" lIns="94430" tIns="47215" rIns="94430" bIns="47215"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9462" name="Rectangle 6"/>
          <p:cNvSpPr>
            <a:spLocks noGrp="1" noChangeArrowheads="1"/>
          </p:cNvSpPr>
          <p:nvPr>
            <p:ph type="ftr" sz="quarter" idx="4"/>
          </p:nvPr>
        </p:nvSpPr>
        <p:spPr bwMode="auto">
          <a:xfrm>
            <a:off x="0" y="8918806"/>
            <a:ext cx="3077739" cy="469669"/>
          </a:xfrm>
          <a:prstGeom prst="rect">
            <a:avLst/>
          </a:prstGeom>
          <a:noFill/>
          <a:ln w="9525">
            <a:noFill/>
            <a:miter lim="800000"/>
            <a:headEnd/>
            <a:tailEnd/>
          </a:ln>
          <a:effectLst/>
        </p:spPr>
        <p:txBody>
          <a:bodyPr vert="horz" wrap="square" lIns="94430" tIns="47215" rIns="94430" bIns="47215" numCol="1" anchor="b" anchorCtr="0" compatLnSpc="1">
            <a:prstTxWarp prst="textNoShape">
              <a:avLst/>
            </a:prstTxWarp>
          </a:bodyPr>
          <a:lstStyle>
            <a:lvl1pPr algn="l">
              <a:defRPr sz="1200" b="1">
                <a:solidFill>
                  <a:srgbClr val="000099"/>
                </a:solidFill>
                <a:latin typeface="Times New Roman" charset="0"/>
              </a:defRPr>
            </a:lvl1pPr>
          </a:lstStyle>
          <a:p>
            <a:endParaRPr lang="en-US"/>
          </a:p>
        </p:txBody>
      </p:sp>
      <p:sp>
        <p:nvSpPr>
          <p:cNvPr id="19463" name="Rectangle 7"/>
          <p:cNvSpPr>
            <a:spLocks noGrp="1" noChangeArrowheads="1"/>
          </p:cNvSpPr>
          <p:nvPr>
            <p:ph type="sldNum" sz="quarter" idx="5"/>
          </p:nvPr>
        </p:nvSpPr>
        <p:spPr bwMode="auto">
          <a:xfrm>
            <a:off x="4024736" y="8918806"/>
            <a:ext cx="3077739" cy="469669"/>
          </a:xfrm>
          <a:prstGeom prst="rect">
            <a:avLst/>
          </a:prstGeom>
          <a:noFill/>
          <a:ln w="9525">
            <a:noFill/>
            <a:miter lim="800000"/>
            <a:headEnd/>
            <a:tailEnd/>
          </a:ln>
          <a:effectLst/>
        </p:spPr>
        <p:txBody>
          <a:bodyPr vert="horz" wrap="square" lIns="94430" tIns="47215" rIns="94430" bIns="47215" numCol="1" anchor="b" anchorCtr="0" compatLnSpc="1">
            <a:prstTxWarp prst="textNoShape">
              <a:avLst/>
            </a:prstTxWarp>
          </a:bodyPr>
          <a:lstStyle>
            <a:lvl1pPr algn="r">
              <a:defRPr sz="1200" b="1">
                <a:solidFill>
                  <a:srgbClr val="000099"/>
                </a:solidFill>
                <a:latin typeface="Times New Roman" charset="0"/>
              </a:defRPr>
            </a:lvl1pPr>
          </a:lstStyle>
          <a:p>
            <a:fld id="{5721D7F7-CBDC-4618-B4D1-D6BF1CF121FB}" type="slidenum">
              <a:rPr lang="en-US"/>
              <a:pPr/>
              <a:t>‹#›</a:t>
            </a:fld>
            <a:endParaRPr lang="en-US"/>
          </a:p>
        </p:txBody>
      </p:sp>
    </p:spTree>
    <p:extLst>
      <p:ext uri="{BB962C8B-B14F-4D97-AF65-F5344CB8AC3E}">
        <p14:creationId xmlns:p14="http://schemas.microsoft.com/office/powerpoint/2010/main" val="1645551686"/>
      </p:ext>
    </p:extLst>
  </p:cSld>
  <p:clrMap bg1="lt1" tx1="dk1" bg2="lt2" tx2="dk2" accent1="accent1" accent2="accent2" accent3="accent3" accent4="accent4" accent5="accent5" accent6="accent6" hlink="hlink" folHlink="folHlink"/>
  <p:hf hdr="0" ftr="0"/>
  <p:notesStyle>
    <a:lvl1pPr algn="l" rtl="0" fontAlgn="base">
      <a:spcBef>
        <a:spcPct val="30000"/>
      </a:spcBef>
      <a:spcAft>
        <a:spcPct val="0"/>
      </a:spcAft>
      <a:defRPr sz="1100" kern="1200" baseline="0">
        <a:solidFill>
          <a:schemeClr val="tx1"/>
        </a:solidFill>
        <a:latin typeface="Tahoma" pitchFamily="34" charset="0"/>
        <a:ea typeface="+mn-ea"/>
        <a:cs typeface="+mn-cs"/>
      </a:defRPr>
    </a:lvl1pPr>
    <a:lvl2pPr marL="457200" algn="l" rtl="0" fontAlgn="base">
      <a:spcBef>
        <a:spcPct val="30000"/>
      </a:spcBef>
      <a:spcAft>
        <a:spcPct val="0"/>
      </a:spcAft>
      <a:defRPr sz="1100" kern="1200" baseline="0">
        <a:solidFill>
          <a:schemeClr val="tx1"/>
        </a:solidFill>
        <a:latin typeface="Tahoma" pitchFamily="34" charset="0"/>
        <a:ea typeface="+mn-ea"/>
        <a:cs typeface="+mn-cs"/>
      </a:defRPr>
    </a:lvl2pPr>
    <a:lvl3pPr marL="914400" algn="l" rtl="0" fontAlgn="base">
      <a:spcBef>
        <a:spcPct val="30000"/>
      </a:spcBef>
      <a:spcAft>
        <a:spcPct val="0"/>
      </a:spcAft>
      <a:defRPr sz="1100" kern="1200" baseline="0">
        <a:solidFill>
          <a:schemeClr val="tx1"/>
        </a:solidFill>
        <a:latin typeface="Tahoma" pitchFamily="34" charset="0"/>
        <a:ea typeface="+mn-ea"/>
        <a:cs typeface="+mn-cs"/>
      </a:defRPr>
    </a:lvl3pPr>
    <a:lvl4pPr marL="1371600" algn="l" rtl="0" fontAlgn="base">
      <a:spcBef>
        <a:spcPct val="30000"/>
      </a:spcBef>
      <a:spcAft>
        <a:spcPct val="0"/>
      </a:spcAft>
      <a:defRPr sz="1100" kern="1200" baseline="0">
        <a:solidFill>
          <a:schemeClr val="tx1"/>
        </a:solidFill>
        <a:latin typeface="Tahoma" pitchFamily="34" charset="0"/>
        <a:ea typeface="+mn-ea"/>
        <a:cs typeface="+mn-cs"/>
      </a:defRPr>
    </a:lvl4pPr>
    <a:lvl5pPr marL="1828800" algn="l" rtl="0" fontAlgn="base">
      <a:spcBef>
        <a:spcPct val="30000"/>
      </a:spcBef>
      <a:spcAft>
        <a:spcPct val="0"/>
      </a:spcAft>
      <a:defRPr sz="1100" kern="1200" baseline="0">
        <a:solidFill>
          <a:schemeClr val="tx1"/>
        </a:solidFill>
        <a:latin typeface="Tahom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73275" y="482600"/>
            <a:ext cx="2957513" cy="1663700"/>
          </a:xfrm>
        </p:spPr>
      </p:sp>
      <p:sp>
        <p:nvSpPr>
          <p:cNvPr id="3" name="Notes Placeholder 2"/>
          <p:cNvSpPr>
            <a:spLocks noGrp="1"/>
          </p:cNvSpPr>
          <p:nvPr>
            <p:ph type="body" idx="1"/>
          </p:nvPr>
        </p:nvSpPr>
        <p:spPr/>
        <p:txBody>
          <a:bodyPr>
            <a:normAutofit/>
          </a:bodyPr>
          <a:lstStyle/>
          <a:p>
            <a:endParaRPr lang="en-US" baseline="0" dirty="0" smtClean="0"/>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4/23/2020</a:t>
            </a:fld>
            <a:endParaRPr lang="en-US" dirty="0"/>
          </a:p>
        </p:txBody>
      </p:sp>
      <p:sp>
        <p:nvSpPr>
          <p:cNvPr id="6" name="Footer Placeholder 5"/>
          <p:cNvSpPr>
            <a:spLocks noGrp="1"/>
          </p:cNvSpPr>
          <p:nvPr>
            <p:ph type="ftr" sz="quarter" idx="12"/>
          </p:nvPr>
        </p:nvSpPr>
        <p:spPr/>
        <p:txBody>
          <a:bodyPr/>
          <a:lstStyle/>
          <a:p>
            <a:r>
              <a:rPr lang="en-US" dirty="0" err="1" smtClean="0"/>
              <a:t>seneca</a:t>
            </a:r>
            <a:r>
              <a:rPr lang="en-US" dirty="0" smtClean="0"/>
              <a:t> </a:t>
            </a:r>
            <a:r>
              <a:rPr lang="en-US" dirty="0" err="1" smtClean="0"/>
              <a:t>thyestes</a:t>
            </a:r>
            <a:endParaRPr lang="en-US" dirty="0"/>
          </a:p>
        </p:txBody>
      </p:sp>
      <p:sp>
        <p:nvSpPr>
          <p:cNvPr id="7" name="Slide Number Placeholder 6"/>
          <p:cNvSpPr>
            <a:spLocks noGrp="1"/>
          </p:cNvSpPr>
          <p:nvPr>
            <p:ph type="sldNum" sz="quarter" idx="13"/>
          </p:nvPr>
        </p:nvSpPr>
        <p:spPr/>
        <p:txBody>
          <a:bodyPr/>
          <a:lstStyle/>
          <a:p>
            <a:fld id="{5721D7F7-CBDC-4618-B4D1-D6BF1CF121FB}" type="slidenum">
              <a:rPr lang="en-US" smtClean="0"/>
              <a:pPr/>
              <a:t>1</a:t>
            </a:fld>
            <a:endParaRPr lang="en-US" dirty="0"/>
          </a:p>
        </p:txBody>
      </p:sp>
    </p:spTree>
    <p:extLst>
      <p:ext uri="{BB962C8B-B14F-4D97-AF65-F5344CB8AC3E}">
        <p14:creationId xmlns:p14="http://schemas.microsoft.com/office/powerpoint/2010/main" val="42757368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that chorus doesn't really yet know what's up – they think it's end of the world. (thus a kind of metaphor) but this also recalls the stoic idea of the </a:t>
            </a:r>
            <a:r>
              <a:rPr lang="en-US" dirty="0" err="1" smtClean="0"/>
              <a:t>empyrosis</a:t>
            </a:r>
            <a:r>
              <a:rPr lang="en-US" dirty="0" smtClean="0"/>
              <a:t>, the great conflagration that ends a given cosmic order to pave the way for the next.</a:t>
            </a:r>
          </a:p>
          <a:p>
            <a:r>
              <a:rPr lang="en-US" dirty="0" smtClean="0"/>
              <a:t>the </a:t>
            </a:r>
            <a:r>
              <a:rPr lang="en-US" dirty="0"/>
              <a:t>retreat of the sun turned into questions whether the universe has simply gone haywire. fear that the world will descend back into primordial chaos - the stoic </a:t>
            </a:r>
            <a:r>
              <a:rPr lang="en-US" dirty="0" err="1"/>
              <a:t>empyrosis</a:t>
            </a:r>
            <a:r>
              <a:rPr lang="en-US" dirty="0"/>
              <a:t> sort of becomes a Götterdämerung. the constellations will fall into the sea</a:t>
            </a:r>
            <a:r>
              <a:rPr lang="en-US" dirty="0" smtClean="0"/>
              <a:t>.</a:t>
            </a:r>
          </a:p>
          <a:p>
            <a:r>
              <a:rPr lang="en-US" dirty="0" smtClean="0"/>
              <a:t>how does this matter?</a:t>
            </a:r>
          </a:p>
          <a:p>
            <a:r>
              <a:rPr lang="en-US" dirty="0" err="1"/>
              <a:t>Dingel</a:t>
            </a:r>
            <a:r>
              <a:rPr lang="en-US" dirty="0"/>
              <a:t> in Brill’s New </a:t>
            </a:r>
            <a:r>
              <a:rPr lang="en-US" dirty="0" err="1"/>
              <a:t>Pauly</a:t>
            </a:r>
            <a:r>
              <a:rPr lang="en-US" dirty="0"/>
              <a:t> writes, “It has proved impossible as yet to give a philosophical interpretation of the tragedies of Seneca….”</a:t>
            </a:r>
          </a:p>
          <a:p>
            <a:r>
              <a:rPr lang="en-US" dirty="0"/>
              <a:t>Herington, by contrast, disagrees: “An essential preliminary to the understanding of Seneca is the realization that, however eclectic he is, he is still Stoic enough by habit to draw little or no distinction between spiritual, moral and material realities.” (Herington p. 434)</a:t>
            </a:r>
            <a:endParaRPr lang="en-US" dirty="0" smtClean="0"/>
          </a:p>
          <a:p>
            <a:r>
              <a:rPr lang="en-US" dirty="0" smtClean="0"/>
              <a:t>Herington also writes:: </a:t>
            </a:r>
            <a:r>
              <a:rPr lang="en-US" dirty="0"/>
              <a:t>"There is no difference for Seneca - and this a point which should interest readers of his tragedy Thyestes - between physical or moral light or darkness. . ." (in </a:t>
            </a:r>
            <a:r>
              <a:rPr lang="en-US" i="1" dirty="0"/>
              <a:t>Arion</a:t>
            </a:r>
            <a:r>
              <a:rPr lang="en-US" dirty="0"/>
              <a:t> 5 [1966] p. 433). Put differently, the pathetic fallacy is, in a sense, for Seneca no fallacy at all, it expresses deep truths about the interconnectedness of the physical and the spiritual. Metaphor and simile disappear; the spiritual bleakness of evil becomes the moral equivalent of a starless, moonless gloom</a:t>
            </a:r>
            <a:r>
              <a:rPr lang="en-US" dirty="0" smtClean="0"/>
              <a:t>.</a:t>
            </a:r>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10</a:t>
            </a:fld>
            <a:endParaRPr lang="en-US"/>
          </a:p>
        </p:txBody>
      </p:sp>
    </p:spTree>
    <p:extLst>
      <p:ext uri="{BB962C8B-B14F-4D97-AF65-F5344CB8AC3E}">
        <p14:creationId xmlns:p14="http://schemas.microsoft.com/office/powerpoint/2010/main" val="30203140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82750" y="487363"/>
            <a:ext cx="3738563" cy="2103437"/>
          </a:xfrm>
        </p:spPr>
      </p:sp>
      <p:sp>
        <p:nvSpPr>
          <p:cNvPr id="3" name="Notes Placeholder 2"/>
          <p:cNvSpPr>
            <a:spLocks noGrp="1"/>
          </p:cNvSpPr>
          <p:nvPr>
            <p:ph type="body" idx="1"/>
          </p:nvPr>
        </p:nvSpPr>
        <p:spPr/>
        <p:txBody>
          <a:bodyPr/>
          <a:lstStyle/>
          <a:p>
            <a:pPr fontAlgn="base"/>
            <a:r>
              <a:rPr lang="en-US" dirty="0"/>
              <a:t>in a sense, the myth itself asks if it itself is performable. if the gods too horrified to allow the sun to illuminate the spectacle, what does that say about its </a:t>
            </a:r>
            <a:r>
              <a:rPr lang="en-US" dirty="0" err="1"/>
              <a:t>viewability</a:t>
            </a:r>
            <a:r>
              <a:rPr lang="en-US" dirty="0"/>
              <a:t> by a human audience? of course, the messenger speech and the following recognition and reversal don’t actually allow us to see the horrors involved, but the telling in the mess speech, and then in the telling display of emotion in last act, are lurid enough. and then there’s </a:t>
            </a:r>
            <a:r>
              <a:rPr lang="en-US" dirty="0" err="1"/>
              <a:t>atreus</a:t>
            </a:r>
            <a:r>
              <a:rPr lang="en-US" dirty="0"/>
              <a:t> himself, a nightmare of total surrender to violent and angry impulses</a:t>
            </a:r>
            <a:r>
              <a:rPr lang="en-US" dirty="0" smtClean="0"/>
              <a:t>.</a:t>
            </a:r>
            <a:endParaRPr lang="en-US" dirty="0" smtClean="0"/>
          </a:p>
          <a:p>
            <a:r>
              <a:rPr lang="en-US" dirty="0" smtClean="0"/>
              <a:t>TANTALUS’ CRIME</a:t>
            </a:r>
          </a:p>
          <a:p>
            <a:pPr lvl="1"/>
            <a:r>
              <a:rPr lang="en-US" dirty="0" smtClean="0"/>
              <a:t>related</a:t>
            </a:r>
            <a:r>
              <a:rPr lang="en-US" baseline="0" dirty="0" smtClean="0"/>
              <a:t> crime of </a:t>
            </a:r>
            <a:r>
              <a:rPr lang="en-US" baseline="0" dirty="0" err="1" smtClean="0"/>
              <a:t>procne</a:t>
            </a:r>
            <a:r>
              <a:rPr lang="en-US" baseline="0" dirty="0" smtClean="0"/>
              <a:t>, </a:t>
            </a:r>
            <a:r>
              <a:rPr lang="en-US" baseline="0" dirty="0" err="1" smtClean="0"/>
              <a:t>philomela</a:t>
            </a:r>
            <a:r>
              <a:rPr lang="en-US" baseline="0" dirty="0" smtClean="0"/>
              <a:t>, </a:t>
            </a:r>
            <a:r>
              <a:rPr lang="en-US" baseline="0" dirty="0" err="1" smtClean="0"/>
              <a:t>tereus</a:t>
            </a:r>
            <a:endParaRPr lang="en-US" baseline="0" dirty="0" smtClean="0"/>
          </a:p>
          <a:p>
            <a:pPr lvl="1"/>
            <a:r>
              <a:rPr lang="en-US" baseline="0" dirty="0" err="1" smtClean="0"/>
              <a:t>tantalus</a:t>
            </a:r>
            <a:r>
              <a:rPr lang="en-US" baseline="0" dirty="0" smtClean="0"/>
              <a:t>’: his example seeds the crime of a succeeding generation. </a:t>
            </a:r>
            <a:r>
              <a:rPr lang="en-US" dirty="0"/>
              <a:t>t’s sinful repast as conducive to greater hunger, not to satisfaction. as for </a:t>
            </a:r>
            <a:r>
              <a:rPr lang="en-US" dirty="0" err="1"/>
              <a:t>atreus</a:t>
            </a:r>
            <a:r>
              <a:rPr lang="en-US" dirty="0"/>
              <a:t>, he evidently doesn’t feast on nephews, but he in a sense feats on the misery he inflicts on brother. his vengeance goes well beyond vengeance.</a:t>
            </a:r>
            <a:endParaRPr lang="en-US" baseline="0" dirty="0" smtClean="0"/>
          </a:p>
          <a:p>
            <a:pPr lvl="0"/>
            <a:r>
              <a:rPr lang="en-US" baseline="0" dirty="0" err="1" smtClean="0"/>
              <a:t>PEOLOPS</a:t>
            </a:r>
            <a:r>
              <a:rPr lang="en-US" baseline="0" dirty="0" smtClean="0"/>
              <a:t>’ CRIME</a:t>
            </a:r>
          </a:p>
          <a:p>
            <a:pPr lvl="0"/>
            <a:r>
              <a:rPr lang="en-US" baseline="0" dirty="0" smtClean="0"/>
              <a:t>I.E., TRAGIC CYCLE</a:t>
            </a:r>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11</a:t>
            </a:fld>
            <a:endParaRPr lang="en-US"/>
          </a:p>
        </p:txBody>
      </p:sp>
    </p:spTree>
    <p:extLst>
      <p:ext uri="{BB962C8B-B14F-4D97-AF65-F5344CB8AC3E}">
        <p14:creationId xmlns:p14="http://schemas.microsoft.com/office/powerpoint/2010/main" val="21285102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73275" y="482600"/>
            <a:ext cx="2957513" cy="1663700"/>
          </a:xfrm>
        </p:spPr>
      </p:sp>
      <p:sp>
        <p:nvSpPr>
          <p:cNvPr id="3" name="Notes Placeholder 2"/>
          <p:cNvSpPr>
            <a:spLocks noGrp="1"/>
          </p:cNvSpPr>
          <p:nvPr>
            <p:ph type="body" idx="1"/>
          </p:nvPr>
        </p:nvSpPr>
        <p:spPr/>
        <p:txBody>
          <a:bodyPr>
            <a:normAutofit lnSpcReduction="10000"/>
          </a:bodyPr>
          <a:lstStyle/>
          <a:p>
            <a:r>
              <a:rPr lang="en-US" dirty="0"/>
              <a:t>46. fury seeks </a:t>
            </a:r>
            <a:r>
              <a:rPr lang="en-US" dirty="0" err="1"/>
              <a:t>tantalus</a:t>
            </a:r>
            <a:r>
              <a:rPr lang="en-US" dirty="0"/>
              <a:t> to spur family on to further crime as its own punishment. note the seeming simultaneity of chance and fate as operative in the fortunes of characters. note how strife here extending horizontally, i.e., between contemporaries (brother and brother) is turned into a </a:t>
            </a:r>
            <a:r>
              <a:rPr lang="en-US" i="1" dirty="0"/>
              <a:t>curse</a:t>
            </a:r>
            <a:r>
              <a:rPr lang="en-US" dirty="0"/>
              <a:t> by being made to extend </a:t>
            </a:r>
            <a:r>
              <a:rPr lang="en-US" dirty="0" smtClean="0"/>
              <a:t>vertically</a:t>
            </a:r>
            <a:r>
              <a:rPr lang="en-US" dirty="0"/>
              <a:t>, in effect pitting father against son along a chronological axis. The result is to let loose the forces of disorder, which Roman writers often identify with chance (</a:t>
            </a:r>
            <a:r>
              <a:rPr lang="en-US" i="1" dirty="0"/>
              <a:t>fors</a:t>
            </a:r>
            <a:r>
              <a:rPr lang="en-US" dirty="0"/>
              <a:t>) and the human passions. In various ways, this resembles the tragic cycle as in Aeschylean drama, only it goes well beyond it. This can, in other words, be viewed as exemplifying the Roman penchant for extremes. Indeed, malaise and catastrophe penetrate to all places and times; the cosmos is saturated with human disaster.</a:t>
            </a:r>
          </a:p>
          <a:p>
            <a:r>
              <a:rPr lang="en-US" dirty="0"/>
              <a:t>53. ACT 2. </a:t>
            </a:r>
            <a:r>
              <a:rPr lang="en-US" dirty="0" err="1"/>
              <a:t>atreus</a:t>
            </a:r>
            <a:r>
              <a:rPr lang="en-US" dirty="0"/>
              <a:t>, minister. </a:t>
            </a:r>
            <a:r>
              <a:rPr lang="en-US" dirty="0" err="1"/>
              <a:t>atreus</a:t>
            </a:r>
            <a:r>
              <a:rPr lang="en-US" dirty="0"/>
              <a:t> a portrait in roman tyranny and exaggerated anger. it seems wrong-headed to speak of </a:t>
            </a:r>
            <a:r>
              <a:rPr lang="en-US" dirty="0" err="1"/>
              <a:t>atreus</a:t>
            </a:r>
            <a:r>
              <a:rPr lang="en-US" dirty="0"/>
              <a:t>’ madness as a roman kind of </a:t>
            </a:r>
            <a:r>
              <a:rPr lang="en-US" i="1" dirty="0"/>
              <a:t>ate</a:t>
            </a:r>
            <a:r>
              <a:rPr lang="en-US" dirty="0"/>
              <a:t>. he willfully commits evil, desires it like a “hungry tiger” (messenger, p. 76). </a:t>
            </a:r>
            <a:r>
              <a:rPr lang="en-US" dirty="0" err="1"/>
              <a:t>atr's</a:t>
            </a:r>
            <a:r>
              <a:rPr lang="en-US" dirty="0"/>
              <a:t> overstated desire for brother's death; the overdetermined plotting. vengeance as competitive retaliation.</a:t>
            </a:r>
          </a:p>
          <a:p>
            <a:r>
              <a:rPr lang="en-US" dirty="0"/>
              <a:t>54. minister: "Men compelled by fear / to praise, may be by fear compelled to hate." (</a:t>
            </a:r>
            <a:r>
              <a:rPr lang="en-US" dirty="0" err="1"/>
              <a:t>accius</a:t>
            </a:r>
            <a:r>
              <a:rPr lang="en-US" dirty="0"/>
              <a:t>: "let them hate so long as they fear.")</a:t>
            </a:r>
          </a:p>
          <a:p>
            <a:r>
              <a:rPr lang="en-US" dirty="0"/>
              <a:t>56. </a:t>
            </a:r>
            <a:r>
              <a:rPr lang="en-US" dirty="0" err="1"/>
              <a:t>atr's</a:t>
            </a:r>
            <a:r>
              <a:rPr lang="en-US" dirty="0"/>
              <a:t> "sanctity </a:t>
            </a:r>
            <a:r>
              <a:rPr lang="en-US" dirty="0" err="1"/>
              <a:t>begone</a:t>
            </a:r>
            <a:r>
              <a:rPr lang="en-US" dirty="0"/>
              <a:t>!“</a:t>
            </a:r>
          </a:p>
          <a:p>
            <a:r>
              <a:rPr lang="en-US" dirty="0"/>
              <a:t>ROMANIZING OF THE GREEK MYTH. the palace is not simply a goofy haunted house. it is emblematic of tyranny, arguably, with a roman twist. so it looms over </a:t>
            </a:r>
            <a:r>
              <a:rPr lang="en-US" dirty="0" err="1"/>
              <a:t>argos-mycenae</a:t>
            </a:r>
            <a:r>
              <a:rPr lang="en-US" dirty="0"/>
              <a:t> (</a:t>
            </a:r>
            <a:r>
              <a:rPr lang="en-US" dirty="0" err="1"/>
              <a:t>seneca</a:t>
            </a:r>
            <a:r>
              <a:rPr lang="en-US" dirty="0"/>
              <a:t> uses both names to refer to one and the same setting of the play.) but its structure is that of a roman </a:t>
            </a:r>
            <a:r>
              <a:rPr lang="en-US" i="1" dirty="0"/>
              <a:t>domus</a:t>
            </a:r>
            <a:r>
              <a:rPr lang="en-US" dirty="0"/>
              <a:t>, a roman house: public rooms in front, private apartments in back, and a kind of peristyle or park </a:t>
            </a:r>
            <a:r>
              <a:rPr lang="en-US" dirty="0" err="1"/>
              <a:t>emblamatic</a:t>
            </a:r>
            <a:r>
              <a:rPr lang="en-US" dirty="0"/>
              <a:t> of suffering and terror as the tools of tyrannical domination. I’m thinking of that weird open-air space where </a:t>
            </a:r>
            <a:r>
              <a:rPr lang="en-US" dirty="0" err="1"/>
              <a:t>atreus</a:t>
            </a:r>
            <a:r>
              <a:rPr lang="en-US" dirty="0"/>
              <a:t> personally murders the children as an offering to the gods of death and destruction, sponsors of his power.</a:t>
            </a:r>
          </a:p>
          <a:p>
            <a:r>
              <a:rPr lang="en-US" dirty="0"/>
              <a:t>so for all the seemingly gratuitously gory rhetoric, the play’s treatment of political themes undeniably carries with it topical resonances – the abuses of absolute power - frequently encountered in literature of the that time and place: mid first cent. bce</a:t>
            </a:r>
            <a:r>
              <a:rPr lang="en-US" dirty="0" smtClean="0"/>
              <a:t>.</a:t>
            </a:r>
          </a:p>
          <a:p>
            <a:r>
              <a:rPr lang="en-US" dirty="0"/>
              <a:t>so do we want to </a:t>
            </a:r>
            <a:r>
              <a:rPr lang="en-US" dirty="0" smtClean="0"/>
              <a:t>cover our </a:t>
            </a:r>
            <a:r>
              <a:rPr lang="en-US" dirty="0"/>
              <a:t>eyes? or do we perhaps want to gaze all the more closely through our minds eye? that, arguably, would represent a roman impulse as presented in a number of sources – the fascination with the curious and with the monstrous.</a:t>
            </a:r>
          </a:p>
          <a:p>
            <a:r>
              <a:rPr lang="en-US" dirty="0"/>
              <a:t>the lurid fascination of violence – we know that in the roman arena, public executions could feature lurid dramatizations of storied killings and deaths. (</a:t>
            </a:r>
            <a:r>
              <a:rPr lang="en-US" dirty="0" smtClean="0"/>
              <a:t>Catullus’s mime the </a:t>
            </a:r>
            <a:r>
              <a:rPr lang="en-US" i="1" dirty="0" err="1"/>
              <a:t>Laureolus</a:t>
            </a:r>
            <a:r>
              <a:rPr lang="en-US" dirty="0"/>
              <a:t>, in which the escape, capture and crucifixion of the </a:t>
            </a:r>
            <a:r>
              <a:rPr lang="en-US" dirty="0" smtClean="0"/>
              <a:t>real-life robber </a:t>
            </a:r>
            <a:r>
              <a:rPr lang="en-US" dirty="0" err="1" smtClean="0"/>
              <a:t>Laureolus</a:t>
            </a:r>
            <a:r>
              <a:rPr lang="en-US" dirty="0" smtClean="0"/>
              <a:t> was performed as the mythical punishment of the titan </a:t>
            </a:r>
            <a:r>
              <a:rPr lang="en-US" dirty="0" err="1" smtClean="0"/>
              <a:t>prometheus</a:t>
            </a:r>
            <a:r>
              <a:rPr lang="en-US" dirty="0" smtClean="0"/>
              <a:t> </a:t>
            </a:r>
            <a:r>
              <a:rPr lang="en-US" dirty="0"/>
              <a:t>[Mart. </a:t>
            </a:r>
            <a:r>
              <a:rPr lang="en-US" dirty="0" err="1"/>
              <a:t>spect</a:t>
            </a:r>
            <a:r>
              <a:rPr lang="en-US" dirty="0"/>
              <a:t>. 7]. </a:t>
            </a:r>
            <a:r>
              <a:rPr lang="en-US" i="1" dirty="0"/>
              <a:t>Brills</a:t>
            </a:r>
            <a:r>
              <a:rPr lang="en-US" dirty="0" smtClean="0"/>
              <a:t>)</a:t>
            </a:r>
            <a:endParaRPr lang="en-US" dirty="0"/>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4/23/2020</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12</a:t>
            </a:fld>
            <a:endParaRPr lang="en-US" dirty="0"/>
          </a:p>
        </p:txBody>
      </p:sp>
    </p:spTree>
    <p:extLst>
      <p:ext uri="{BB962C8B-B14F-4D97-AF65-F5344CB8AC3E}">
        <p14:creationId xmlns:p14="http://schemas.microsoft.com/office/powerpoint/2010/main" val="30598167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73275" y="482600"/>
            <a:ext cx="2957513" cy="1663700"/>
          </a:xfrm>
        </p:spPr>
      </p:sp>
      <p:sp>
        <p:nvSpPr>
          <p:cNvPr id="3" name="Notes Placeholder 2"/>
          <p:cNvSpPr>
            <a:spLocks noGrp="1"/>
          </p:cNvSpPr>
          <p:nvPr>
            <p:ph type="body" idx="1"/>
          </p:nvPr>
        </p:nvSpPr>
        <p:spPr/>
        <p:txBody>
          <a:bodyPr>
            <a:normAutofit/>
          </a:bodyPr>
          <a:lstStyle/>
          <a:p>
            <a:r>
              <a:rPr lang="en-US" dirty="0" smtClean="0"/>
              <a:t>Prominent </a:t>
            </a:r>
            <a:r>
              <a:rPr lang="en-US" dirty="0" smtClean="0"/>
              <a:t>in Roman rhetoric and poetics is a certain penchant for what I'll call "perverse exaggeration," for stating something at the limit of the plausible or tolerable and then ostentatiously surpassing that limit. So, for instance, Atreus doesn't just exult in a crime so abhorrent that the gods refuse to let the sun's rays reveal to them the extent of the horror. Atreus absolutely wishes he could </a:t>
            </a:r>
            <a:r>
              <a:rPr lang="en-US" i="1" dirty="0" smtClean="0"/>
              <a:t>force</a:t>
            </a:r>
            <a:r>
              <a:rPr lang="en-US" dirty="0" smtClean="0"/>
              <a:t> the gods to watch</a:t>
            </a:r>
            <a:r>
              <a:rPr lang="en-US" dirty="0" smtClean="0"/>
              <a:t>!</a:t>
            </a:r>
            <a:endParaRPr lang="en-US" dirty="0" smtClean="0"/>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4/23/2020</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13</a:t>
            </a:fld>
            <a:endParaRPr lang="en-US" dirty="0"/>
          </a:p>
        </p:txBody>
      </p:sp>
    </p:spTree>
    <p:extLst>
      <p:ext uri="{BB962C8B-B14F-4D97-AF65-F5344CB8AC3E}">
        <p14:creationId xmlns:p14="http://schemas.microsoft.com/office/powerpoint/2010/main" val="3671424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641"/>
            <a:r>
              <a:rPr lang="en-US" baseline="0" dirty="0" smtClean="0"/>
              <a:t>let’s start with a clip:</a:t>
            </a:r>
          </a:p>
          <a:p>
            <a:pPr defTabSz="924641"/>
            <a:r>
              <a:rPr lang="en-US" baseline="0" dirty="0" smtClean="0"/>
              <a:t>https://youtu.be/a3aFv8IQb4s?t=551</a:t>
            </a:r>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2</a:t>
            </a:fld>
            <a:endParaRPr lang="en-US"/>
          </a:p>
        </p:txBody>
      </p:sp>
    </p:spTree>
    <p:extLst>
      <p:ext uri="{BB962C8B-B14F-4D97-AF65-F5344CB8AC3E}">
        <p14:creationId xmlns:p14="http://schemas.microsoft.com/office/powerpoint/2010/main" val="11648098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 to respond to the violence, to the excess? does it celebrate violence? is it pornographic? is it cartoonish? and if it is, how we take seriously the theme of revenge in the movie? Does this then become more a satire? for if we can’t somehow let ourselves </a:t>
            </a:r>
            <a:r>
              <a:rPr lang="en-US" i="1" dirty="0" smtClean="0"/>
              <a:t>into</a:t>
            </a:r>
            <a:r>
              <a:rPr lang="en-US" i="0" dirty="0" smtClean="0"/>
              <a:t> the violence, if we cannot step outside it, how can we take it seriously? </a:t>
            </a:r>
            <a:r>
              <a:rPr lang="en-US" i="1" dirty="0" smtClean="0"/>
              <a:t>how are we not somehow complicit in it?</a:t>
            </a:r>
            <a:endParaRPr lang="en-US" i="1"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3</a:t>
            </a:fld>
            <a:endParaRPr lang="en-US"/>
          </a:p>
        </p:txBody>
      </p:sp>
    </p:spTree>
    <p:extLst>
      <p:ext uri="{BB962C8B-B14F-4D97-AF65-F5344CB8AC3E}">
        <p14:creationId xmlns:p14="http://schemas.microsoft.com/office/powerpoint/2010/main" val="42104400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what does that have to do with Seneca’s </a:t>
            </a:r>
            <a:r>
              <a:rPr lang="en-US" i="1" baseline="0" dirty="0" smtClean="0"/>
              <a:t>Thyestes?</a:t>
            </a:r>
            <a:r>
              <a:rPr lang="en-US" i="0" baseline="0" dirty="0" smtClean="0"/>
              <a:t> </a:t>
            </a:r>
            <a:r>
              <a:rPr lang="en-US" baseline="0" dirty="0" smtClean="0"/>
              <a:t>let me quote John Herington’s masterful and memorable article in which the author comments on TS Eliot’s own essay on Senecan tragedy:</a:t>
            </a:r>
          </a:p>
          <a:p>
            <a:pPr lvl="1"/>
            <a:r>
              <a:rPr lang="en-US" baseline="0" dirty="0" smtClean="0"/>
              <a:t>“The most unpleasantly sanguinary [of Senecan tragedies] is the Thyestes, a subject which, so far as we know, was not attempted by a Greek dramatist" (xxiii-iv). That is simply un true. Eight Greek dramatists, including Sophocles, Euripides and Agathon, wrote tragedies entitled Thyestes; although all are now lost and the fragments of them, as so often, are scanty, at least the Sophoclean Second Thyestes (and possibly, also, his Atreus) al most certainly dealt with the cannibalistic dinner.”</a:t>
            </a:r>
          </a:p>
          <a:p>
            <a:r>
              <a:rPr lang="en-US" baseline="0" dirty="0" smtClean="0"/>
              <a:t>Here, I’m less interested in Herington’s spot-on correction than in the assumption underpinning Eliot’s comments, namely, that a play like Seneca’s </a:t>
            </a:r>
            <a:r>
              <a:rPr lang="en-US" i="1" baseline="0" dirty="0" smtClean="0"/>
              <a:t>Thyestes is </a:t>
            </a:r>
            <a:r>
              <a:rPr lang="en-US" i="0" baseline="0" dirty="0" smtClean="0"/>
              <a:t>a beast of altogether different species from any play by </a:t>
            </a:r>
            <a:r>
              <a:rPr lang="en-US" i="0" baseline="0" dirty="0" err="1" smtClean="0"/>
              <a:t>sophocles</a:t>
            </a:r>
            <a:r>
              <a:rPr lang="en-US" i="0" baseline="0" dirty="0" smtClean="0"/>
              <a:t>, </a:t>
            </a:r>
            <a:r>
              <a:rPr lang="en-US" i="0" baseline="0" dirty="0" err="1" smtClean="0"/>
              <a:t>aeschylus</a:t>
            </a:r>
            <a:r>
              <a:rPr lang="en-US" i="0" baseline="0" dirty="0" smtClean="0"/>
              <a:t>, or Euripides. that the </a:t>
            </a:r>
            <a:r>
              <a:rPr lang="en-US" i="1" baseline="0" dirty="0" smtClean="0"/>
              <a:t>violence</a:t>
            </a:r>
            <a:r>
              <a:rPr lang="en-US" i="0" baseline="0" dirty="0" smtClean="0"/>
              <a:t> in a play like Seneca’s Thyestes, a blood-soaked spectacle worthy of the roman amphitheater, is too grotesque to be understood as having very much to do with the masterpieces of Athenian tragedy......</a:t>
            </a:r>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4</a:t>
            </a:fld>
            <a:endParaRPr lang="en-US"/>
          </a:p>
        </p:txBody>
      </p:sp>
    </p:spTree>
    <p:extLst>
      <p:ext uri="{BB962C8B-B14F-4D97-AF65-F5344CB8AC3E}">
        <p14:creationId xmlns:p14="http://schemas.microsoft.com/office/powerpoint/2010/main" val="36194838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baseline="0" dirty="0" smtClean="0"/>
              <a:t> — that we very well might not regard it as tragedy at all!</a:t>
            </a:r>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5</a:t>
            </a:fld>
            <a:endParaRPr lang="en-US"/>
          </a:p>
        </p:txBody>
      </p:sp>
    </p:spTree>
    <p:extLst>
      <p:ext uri="{BB962C8B-B14F-4D97-AF65-F5344CB8AC3E}">
        <p14:creationId xmlns:p14="http://schemas.microsoft.com/office/powerpoint/2010/main" val="16807967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monstrous (but tragic??) banquet!” pp. 87-90</a:t>
            </a:r>
          </a:p>
          <a:p>
            <a:r>
              <a:rPr lang="en-US" dirty="0" smtClean="0"/>
              <a:t>from </a:t>
            </a:r>
            <a:r>
              <a:rPr lang="en-US" i="1" dirty="0" smtClean="0"/>
              <a:t>Didaskalia</a:t>
            </a:r>
            <a:r>
              <a:rPr lang="en-US" i="0" dirty="0" smtClean="0"/>
              <a:t> 10 (2013) 2, Timothy Hanford review:</a:t>
            </a:r>
            <a:endParaRPr lang="en-US" dirty="0" smtClean="0"/>
          </a:p>
          <a:p>
            <a:r>
              <a:rPr lang="en-US" dirty="0" smtClean="0"/>
              <a:t>“How could one perform such a horrific ‘freak show’ onstage for a 21st century audience? This production made the bold choice of employing a circus metaphor for much of the play, in which Atreus was intriguingly portrayed as ‘ringmaster’ (and old-time magician) for the ensuing drama. This metaphor strongly activated the sense of horrific exhibitionism present in Seneca’s tragedy, particularly in the last two acts</a:t>
            </a:r>
            <a:r>
              <a:rPr lang="en-US" dirty="0" smtClean="0"/>
              <a:t>.” but is that tragedy?</a:t>
            </a:r>
          </a:p>
          <a:p>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6</a:t>
            </a:fld>
            <a:endParaRPr lang="en-US"/>
          </a:p>
        </p:txBody>
      </p:sp>
    </p:spTree>
    <p:extLst>
      <p:ext uri="{BB962C8B-B14F-4D97-AF65-F5344CB8AC3E}">
        <p14:creationId xmlns:p14="http://schemas.microsoft.com/office/powerpoint/2010/main" val="36479037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7</a:t>
            </a:fld>
            <a:endParaRPr lang="en-US"/>
          </a:p>
        </p:txBody>
      </p:sp>
    </p:spTree>
    <p:extLst>
      <p:ext uri="{BB962C8B-B14F-4D97-AF65-F5344CB8AC3E}">
        <p14:creationId xmlns:p14="http://schemas.microsoft.com/office/powerpoint/2010/main" val="25839280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82750" y="487363"/>
            <a:ext cx="3738563" cy="2103437"/>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8</a:t>
            </a:fld>
            <a:endParaRPr lang="en-US"/>
          </a:p>
        </p:txBody>
      </p:sp>
    </p:spTree>
    <p:extLst>
      <p:ext uri="{BB962C8B-B14F-4D97-AF65-F5344CB8AC3E}">
        <p14:creationId xmlns:p14="http://schemas.microsoft.com/office/powerpoint/2010/main" val="26914013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06613" y="487363"/>
            <a:ext cx="2984500" cy="1679575"/>
          </a:xfrm>
        </p:spPr>
      </p:sp>
      <p:sp>
        <p:nvSpPr>
          <p:cNvPr id="3" name="Notes Placeholder 2"/>
          <p:cNvSpPr>
            <a:spLocks noGrp="1"/>
          </p:cNvSpPr>
          <p:nvPr>
            <p:ph type="body" idx="1"/>
          </p:nvPr>
        </p:nvSpPr>
        <p:spPr/>
        <p:txBody>
          <a:bodyPr>
            <a:normAutofit/>
          </a:bodyPr>
          <a:lstStyle/>
          <a:p>
            <a:r>
              <a:rPr lang="en-US" dirty="0" smtClean="0"/>
              <a:t>Seneca and the relationship of his plays to historical context:</a:t>
            </a:r>
          </a:p>
          <a:p>
            <a:r>
              <a:rPr lang="en-US" dirty="0" smtClean="0"/>
              <a:t>Is there a relationship between the writer's life and the writings themselves? Let me quote C. J. Herington on that very topic as it applies to the extremely complicated and baffling case of Seneca:</a:t>
            </a:r>
          </a:p>
          <a:p>
            <a:r>
              <a:rPr lang="en-US" dirty="0" smtClean="0"/>
              <a:t>What does seem relevant is the clear fact that Seneca himself lived through and witnessed, in his own person or in the persons of those near him, almost every evil and horror that is the theme of his writings, prose or verse. Exile, murder, incest, the threat of poverty and a hideous death and all the savagery of fortune were of the very texture of his career. (In Arion 5 [1966] p. 430)</a:t>
            </a:r>
          </a:p>
          <a:p>
            <a:r>
              <a:rPr lang="en-US" dirty="0" smtClean="0"/>
              <a:t>However remote, bizarre, grotesque, or unnatural we may nowadays find Senecan tragedy, it was certainly "relatable," if to no one else, then at least to Seneca himself.</a:t>
            </a:r>
          </a:p>
          <a:p>
            <a:r>
              <a:rPr lang="en-US" dirty="0" err="1" smtClean="0"/>
              <a:t>Dingel</a:t>
            </a:r>
            <a:r>
              <a:rPr lang="en-US" dirty="0" smtClean="0"/>
              <a:t> in </a:t>
            </a:r>
            <a:r>
              <a:rPr lang="en-US" i="1" dirty="0" smtClean="0"/>
              <a:t>Brill’s New </a:t>
            </a:r>
            <a:r>
              <a:rPr lang="en-US" i="1" dirty="0" err="1" smtClean="0"/>
              <a:t>Pauly</a:t>
            </a:r>
            <a:r>
              <a:rPr lang="en-US" dirty="0" smtClean="0"/>
              <a:t> writes, “It has proved impossible as yet to give a philosophical interpretation of the tragedies of Seneca….”</a:t>
            </a:r>
          </a:p>
          <a:p>
            <a:r>
              <a:rPr lang="en-US" dirty="0" smtClean="0"/>
              <a:t>Herington, by contrast, disagrees: “An essential preliminary to the understanding of Seneca is the realization that, however eclectic he is, he is still Stoic enough by habit to draw little or no distinction between spiritual, moral and material realities.” (Herington p. 434)</a:t>
            </a:r>
          </a:p>
          <a:p>
            <a:r>
              <a:rPr lang="en-US" dirty="0" smtClean="0"/>
              <a:t>Herington is right. These plays aren’t themselves philosophical essays, but Stoic and other philosophical ideas permeate them, </a:t>
            </a:r>
            <a:endParaRPr lang="en-US" dirty="0" smtClean="0"/>
          </a:p>
        </p:txBody>
      </p:sp>
      <p:sp>
        <p:nvSpPr>
          <p:cNvPr id="4" name="Header Placeholder 3"/>
          <p:cNvSpPr>
            <a:spLocks noGrp="1"/>
          </p:cNvSpPr>
          <p:nvPr>
            <p:ph type="hdr" sz="quarter" idx="10"/>
          </p:nvPr>
        </p:nvSpPr>
        <p:spPr/>
        <p:txBody>
          <a:bodyPr/>
          <a:lstStyle/>
          <a:p>
            <a:r>
              <a:rPr lang="en-US" smtClean="0"/>
              <a:t>clas215</a:t>
            </a:r>
            <a:endParaRPr lang="en-US"/>
          </a:p>
        </p:txBody>
      </p:sp>
      <p:sp>
        <p:nvSpPr>
          <p:cNvPr id="5" name="Date Placeholder 4"/>
          <p:cNvSpPr>
            <a:spLocks noGrp="1"/>
          </p:cNvSpPr>
          <p:nvPr>
            <p:ph type="dt" idx="11"/>
          </p:nvPr>
        </p:nvSpPr>
        <p:spPr/>
        <p:txBody>
          <a:bodyPr/>
          <a:lstStyle/>
          <a:p>
            <a:fld id="{44FB5FEA-8BCF-4D35-B9EB-1CDC7618E77B}" type="datetime1">
              <a:rPr lang="en-US" smtClean="0"/>
              <a:pPr/>
              <a:t>4/23/2020</a:t>
            </a:fld>
            <a:endParaRPr lang="en-US" dirty="0"/>
          </a:p>
        </p:txBody>
      </p:sp>
      <p:sp>
        <p:nvSpPr>
          <p:cNvPr id="6" name="Footer Placeholder 5"/>
          <p:cNvSpPr>
            <a:spLocks noGrp="1"/>
          </p:cNvSpPr>
          <p:nvPr>
            <p:ph type="ftr" sz="quarter" idx="12"/>
          </p:nvPr>
        </p:nvSpPr>
        <p:spPr/>
        <p:txBody>
          <a:bodyPr/>
          <a:lstStyle/>
          <a:p>
            <a:r>
              <a:rPr lang="en-US" smtClean="0"/>
              <a:t>bacchae 2</a:t>
            </a:r>
            <a:endParaRPr lang="en-US"/>
          </a:p>
        </p:txBody>
      </p:sp>
      <p:sp>
        <p:nvSpPr>
          <p:cNvPr id="7" name="Slide Number Placeholder 6"/>
          <p:cNvSpPr>
            <a:spLocks noGrp="1"/>
          </p:cNvSpPr>
          <p:nvPr>
            <p:ph type="sldNum" sz="quarter" idx="13"/>
          </p:nvPr>
        </p:nvSpPr>
        <p:spPr/>
        <p:txBody>
          <a:bodyPr/>
          <a:lstStyle/>
          <a:p>
            <a:fld id="{5721D7F7-CBDC-4618-B4D1-D6BF1CF121FB}" type="slidenum">
              <a:rPr lang="en-US" smtClean="0"/>
              <a:pPr/>
              <a:t>9</a:t>
            </a:fld>
            <a:endParaRPr lang="en-US" dirty="0"/>
          </a:p>
        </p:txBody>
      </p:sp>
    </p:spTree>
    <p:extLst>
      <p:ext uri="{BB962C8B-B14F-4D97-AF65-F5344CB8AC3E}">
        <p14:creationId xmlns:p14="http://schemas.microsoft.com/office/powerpoint/2010/main" val="32249323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435949" y="908717"/>
            <a:ext cx="11323277" cy="2387600"/>
          </a:xfrm>
          <a:noFill/>
        </p:spPr>
        <p:txBody>
          <a:bodyPr anchor="b"/>
          <a:lstStyle>
            <a:lvl1pPr algn="ctr">
              <a:defRPr sz="6000" spc="100" baseline="0">
                <a:solidFill>
                  <a:srgbClr val="993300"/>
                </a:solidFill>
                <a:latin typeface="Candara" panose="020E0502030303020204" pitchFamily="34" charset="0"/>
              </a:defRPr>
            </a:lvl1pPr>
          </a:lstStyle>
          <a:p>
            <a:r>
              <a:rPr lang="en-US" smtClean="0"/>
              <a:t>Click to edit Master title style</a:t>
            </a:r>
            <a:endParaRPr lang="en-US" dirty="0"/>
          </a:p>
        </p:txBody>
      </p:sp>
      <p:sp>
        <p:nvSpPr>
          <p:cNvPr id="7" name="Subtitle 2"/>
          <p:cNvSpPr>
            <a:spLocks noGrp="1"/>
          </p:cNvSpPr>
          <p:nvPr>
            <p:ph type="subTitle" idx="1"/>
          </p:nvPr>
        </p:nvSpPr>
        <p:spPr>
          <a:xfrm>
            <a:off x="435949" y="3602038"/>
            <a:ext cx="11323277" cy="1655762"/>
          </a:xfrm>
          <a:prstGeom prst="rect">
            <a:avLst/>
          </a:prstGeom>
        </p:spPr>
        <p:txBody>
          <a:bodyPr>
            <a:normAutofit/>
          </a:bodyPr>
          <a:lstStyle>
            <a:lvl1pPr marL="0" indent="0" algn="ctr">
              <a:buNone/>
              <a:defRPr sz="3600">
                <a:solidFill>
                  <a:srgbClr val="993300"/>
                </a:solidFill>
                <a:latin typeface="Candara" panose="020E05020303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2904890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a:xfrm>
            <a:off x="1217931" y="1828800"/>
            <a:ext cx="9756141" cy="4343400"/>
          </a:xfrm>
          <a:prstGeom prst="rect">
            <a:avLst/>
          </a:prstGeom>
        </p:spPr>
        <p:txBody>
          <a:bodyPr vert="eaVert"/>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vl6pPr>
              <a:defRPr/>
            </a:lvl6pPr>
            <a:lvl7pPr>
              <a:defRPr baseline="0"/>
            </a:lvl7pPr>
            <a:lvl8pPr>
              <a:defRPr baseline="0"/>
            </a:lvl8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fld id="{C94D3E10-C0C1-4D71-A41A-6CB8B8E1C6BB}" type="slidenum">
              <a:rPr lang="en-US" smtClean="0"/>
              <a:pPr/>
              <a:t>‹#›</a:t>
            </a:fld>
            <a:endParaRPr lang="en-US"/>
          </a:p>
        </p:txBody>
      </p:sp>
    </p:spTree>
    <p:extLst>
      <p:ext uri="{BB962C8B-B14F-4D97-AF65-F5344CB8AC3E}">
        <p14:creationId xmlns:p14="http://schemas.microsoft.com/office/powerpoint/2010/main" val="1197060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134871" cy="54864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217930" y="685800"/>
            <a:ext cx="7418070" cy="5486400"/>
          </a:xfrm>
          <a:prstGeom prst="rect">
            <a:avLst/>
          </a:prstGeom>
        </p:spPr>
        <p:txBody>
          <a:bodyPr vert="eaVert"/>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vl6pPr>
              <a:defRPr/>
            </a:lvl6pPr>
            <a:lvl7pPr>
              <a:defRPr/>
            </a:lvl7pPr>
            <a:lvl8pPr>
              <a:defRPr/>
            </a:lvl8pPr>
            <a:lvl9pPr>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fld id="{F5E7D54D-86BF-4ED5-B0AB-3890F7CE24D8}" type="slidenum">
              <a:rPr lang="en-US" smtClean="0"/>
              <a:pPr/>
              <a:t>‹#›</a:t>
            </a:fld>
            <a:endParaRPr lang="en-US"/>
          </a:p>
        </p:txBody>
      </p:sp>
    </p:spTree>
    <p:extLst>
      <p:ext uri="{BB962C8B-B14F-4D97-AF65-F5344CB8AC3E}">
        <p14:creationId xmlns:p14="http://schemas.microsoft.com/office/powerpoint/2010/main" val="466533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812800" y="117475"/>
            <a:ext cx="108712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812800" y="1676400"/>
            <a:ext cx="10871200" cy="2095500"/>
          </a:xfrm>
          <a:prstGeom prst="rect">
            <a:avLst/>
          </a:prstGeom>
        </p:spPr>
        <p:txBody>
          <a:bodyPr/>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812800" y="3924300"/>
            <a:ext cx="10871200" cy="2095500"/>
          </a:xfrm>
          <a:prstGeom prst="rect">
            <a:avLst/>
          </a:prstGeom>
        </p:spPr>
        <p:txBody>
          <a:bodyPr/>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135382995"/>
      </p:ext>
    </p:extLst>
  </p:cSld>
  <p:clrMapOvr>
    <a:masterClrMapping/>
  </p:clrMapOvr>
  <p:transition/>
  <p:timing>
    <p:tnLst>
      <p:par>
        <p:cTn id="1" dur="indefinite" restart="never" nodeType="tmRoot"/>
      </p:par>
    </p:tnLst>
  </p:timing>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06400" y="1191312"/>
            <a:ext cx="11379200" cy="1470025"/>
          </a:xfrm>
          <a:noFill/>
        </p:spPr>
        <p:txBody>
          <a:bodyPr>
            <a:noAutofit/>
          </a:bodyPr>
          <a:lstStyle>
            <a:lvl1pPr algn="ctr">
              <a:defRPr sz="4800" b="0">
                <a:solidFill>
                  <a:schemeClr val="bg1"/>
                </a:solidFill>
                <a:effectLst>
                  <a:outerShdw blurRad="38100" dist="63500" dir="2700000" algn="tl">
                    <a:srgbClr val="000000">
                      <a:alpha val="43137"/>
                    </a:srgbClr>
                  </a:outerShdw>
                </a:effectLst>
                <a:latin typeface="+mj-lt"/>
                <a:cs typeface="Levenim MT" pitchFamily="2" charset="-79"/>
              </a:defRPr>
            </a:lvl1pPr>
          </a:lstStyle>
          <a:p>
            <a:r>
              <a:rPr lang="en-US" smtClean="0"/>
              <a:t>Click to edit Master title style</a:t>
            </a:r>
            <a:endParaRPr lang="en-US" dirty="0"/>
          </a:p>
        </p:txBody>
      </p:sp>
      <p:sp>
        <p:nvSpPr>
          <p:cNvPr id="3" name="Subtitle 2"/>
          <p:cNvSpPr>
            <a:spLocks noGrp="1"/>
          </p:cNvSpPr>
          <p:nvPr>
            <p:ph type="subTitle" idx="1"/>
          </p:nvPr>
        </p:nvSpPr>
        <p:spPr>
          <a:xfrm>
            <a:off x="406400" y="2947086"/>
            <a:ext cx="11379200" cy="1752600"/>
          </a:xfrm>
        </p:spPr>
        <p:txBody>
          <a:bodyPr>
            <a:normAutofit/>
          </a:bodyPr>
          <a:lstStyle>
            <a:lvl1pPr marL="0" indent="0" algn="ctr">
              <a:buNone/>
              <a:defRPr sz="3600" b="1">
                <a:solidFill>
                  <a:schemeClr val="accent1">
                    <a:lumMod val="75000"/>
                  </a:schemeClr>
                </a:solidFill>
                <a:effectLst/>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1438303198"/>
      </p:ext>
    </p:extLst>
  </p:cSld>
  <p:clrMapOvr>
    <a:masterClrMapping/>
  </p:clrMapOvr>
  <p:transition spd="slow"/>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2732451"/>
            <a:ext cx="10363200" cy="1362075"/>
          </a:xfrm>
        </p:spPr>
        <p:txBody>
          <a:bodyPr anchor="ctr" anchorCtr="0"/>
          <a:lstStyle>
            <a:lvl1pPr algn="l">
              <a:defRPr sz="4000" b="1" cap="none" baseline="0"/>
            </a:lvl1pPr>
          </a:lstStyle>
          <a:p>
            <a:r>
              <a:rPr lang="en-US" smtClean="0"/>
              <a:t>Click to edit Master title style</a:t>
            </a:r>
            <a:endParaRPr lang="en-US" dirty="0"/>
          </a:p>
        </p:txBody>
      </p:sp>
      <p:sp>
        <p:nvSpPr>
          <p:cNvPr id="7" name="Text Placeholder 2"/>
          <p:cNvSpPr>
            <a:spLocks noGrp="1"/>
          </p:cNvSpPr>
          <p:nvPr>
            <p:ph type="body" idx="1"/>
          </p:nvPr>
        </p:nvSpPr>
        <p:spPr>
          <a:xfrm>
            <a:off x="963084" y="4279101"/>
            <a:ext cx="10363200" cy="1500187"/>
          </a:xfrm>
          <a:prstGeom prst="rect">
            <a:avLst/>
          </a:prstGeom>
        </p:spPr>
        <p:txBody>
          <a:bodyPr anchor="t" anchorCtr="0">
            <a:normAutofit/>
          </a:bodyPr>
          <a:lstStyle>
            <a:lvl1pPr marL="0" indent="0">
              <a:buNone/>
              <a:defRPr sz="32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rgbClr val="BE7F42">
                  <a:alpha val="34000"/>
                  <a:lumMod val="75000"/>
                  <a:lumOff val="25000"/>
                </a:srgbClr>
              </a:gs>
              <a:gs pos="100000">
                <a:srgbClr val="FFFFFF">
                  <a:alpha val="0"/>
                </a:srgbClr>
              </a:gs>
            </a:gsLst>
            <a:lin ang="2700000" scaled="0"/>
          </a:gradFill>
        </p:spPr>
        <p:txBody>
          <a:bodyPr/>
          <a:lstStyle/>
          <a:p>
            <a:r>
              <a:rPr lang="en-US" smtClean="0"/>
              <a:t>Click to edit Master title style</a:t>
            </a:r>
            <a:endParaRPr/>
          </a:p>
        </p:txBody>
      </p:sp>
      <p:sp>
        <p:nvSpPr>
          <p:cNvPr id="3" name="Content Placeholder 2"/>
          <p:cNvSpPr>
            <a:spLocks noGrp="1"/>
          </p:cNvSpPr>
          <p:nvPr>
            <p:ph idx="1"/>
          </p:nvPr>
        </p:nvSpPr>
        <p:spPr>
          <a:xfrm>
            <a:off x="1217931" y="1828800"/>
            <a:ext cx="9756141" cy="4343400"/>
          </a:xfrm>
          <a:prstGeom prst="rect">
            <a:avLst/>
          </a:prstGeom>
        </p:spPr>
        <p:txBody>
          <a:bodyPr/>
          <a:lstStyle>
            <a:lvl1pPr>
              <a:lnSpc>
                <a:spcPct val="114000"/>
              </a:lnSpc>
              <a:spcBef>
                <a:spcPts val="900"/>
              </a:spcBef>
              <a:defRPr sz="3600">
                <a:solidFill>
                  <a:schemeClr val="tx1">
                    <a:lumMod val="75000"/>
                  </a:schemeClr>
                </a:solidFill>
              </a:defRPr>
            </a:lvl1pPr>
            <a:lvl2pPr marL="573088" indent="-228600">
              <a:lnSpc>
                <a:spcPct val="114000"/>
              </a:lnSpc>
              <a:spcBef>
                <a:spcPts val="300"/>
              </a:spcBef>
              <a:buFont typeface="Wingdings" panose="05000000000000000000" pitchFamily="2" charset="2"/>
              <a:buChar char="§"/>
              <a:defRPr sz="3000">
                <a:solidFill>
                  <a:schemeClr val="tx1">
                    <a:lumMod val="75000"/>
                  </a:schemeClr>
                </a:solidFill>
              </a:defRPr>
            </a:lvl2pPr>
            <a:lvl3pPr marL="854075" indent="-228600">
              <a:lnSpc>
                <a:spcPct val="114000"/>
              </a:lnSpc>
              <a:spcBef>
                <a:spcPts val="0"/>
              </a:spcBef>
              <a:defRPr sz="2400">
                <a:solidFill>
                  <a:schemeClr val="tx1">
                    <a:lumMod val="75000"/>
                  </a:schemeClr>
                </a:solidFill>
              </a:defRPr>
            </a:lvl3pPr>
            <a:lvl4pPr>
              <a:lnSpc>
                <a:spcPct val="114000"/>
              </a:lnSpc>
              <a:defRPr sz="2000">
                <a:solidFill>
                  <a:schemeClr val="tx1">
                    <a:lumMod val="75000"/>
                  </a:schemeClr>
                </a:solidFill>
              </a:defRPr>
            </a:lvl4pPr>
            <a:lvl5pPr>
              <a:lnSpc>
                <a:spcPct val="114000"/>
              </a:lnSpc>
              <a:defRPr sz="2000">
                <a:solidFill>
                  <a:schemeClr val="tx1">
                    <a:lumMod val="75000"/>
                  </a:schemeClr>
                </a:solidFill>
              </a:defRPr>
            </a:lvl5pPr>
            <a:lvl6pPr>
              <a:defRPr/>
            </a:lvl6pPr>
            <a:lvl7pPr>
              <a:defRPr baseline="0"/>
            </a:lvl7pPr>
            <a:lvl8pPr>
              <a:defRPr baseline="0"/>
            </a:lvl8pPr>
            <a:lvl9pPr>
              <a:defRPr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a:xfrm>
            <a:off x="6003633" y="6408109"/>
            <a:ext cx="184731" cy="261610"/>
          </a:xfrm>
        </p:spPr>
        <p:txBody>
          <a:bodyPr/>
          <a:lstStyle/>
          <a:p>
            <a:endParaRPr lang="en-US" dirty="0"/>
          </a:p>
        </p:txBody>
      </p:sp>
      <p:sp>
        <p:nvSpPr>
          <p:cNvPr id="6" name="Slide Number Placeholder 5"/>
          <p:cNvSpPr>
            <a:spLocks noGrp="1"/>
          </p:cNvSpPr>
          <p:nvPr>
            <p:ph type="sldNum" sz="quarter" idx="12"/>
          </p:nvPr>
        </p:nvSpPr>
        <p:spPr>
          <a:xfrm>
            <a:off x="10789341" y="6408109"/>
            <a:ext cx="184730" cy="261610"/>
          </a:xfrm>
        </p:spPr>
        <p:txBody>
          <a:bodyPr/>
          <a:lstStyle/>
          <a:p>
            <a:fld id="{C84949BF-B90B-4E25-9A47-07E9FB3241D4}" type="slidenum">
              <a:rPr lang="en-US" smtClean="0"/>
              <a:pPr/>
              <a:t>‹#›</a:t>
            </a:fld>
            <a:endParaRPr lang="en-US"/>
          </a:p>
        </p:txBody>
      </p:sp>
    </p:spTree>
    <p:extLst>
      <p:ext uri="{BB962C8B-B14F-4D97-AF65-F5344CB8AC3E}">
        <p14:creationId xmlns:p14="http://schemas.microsoft.com/office/powerpoint/2010/main" val="182899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spTree>
      <p:nvGrpSpPr>
        <p:cNvPr id="1" name=""/>
        <p:cNvGrpSpPr/>
        <p:nvPr/>
      </p:nvGrpSpPr>
      <p:grpSpPr>
        <a:xfrm>
          <a:off x="0" y="0"/>
          <a:ext cx="0" cy="0"/>
          <a:chOff x="0" y="0"/>
          <a:chExt cx="0" cy="0"/>
        </a:xfrm>
      </p:grpSpPr>
      <p:sp>
        <p:nvSpPr>
          <p:cNvPr id="4" name="Title 1"/>
          <p:cNvSpPr>
            <a:spLocks noGrp="1"/>
          </p:cNvSpPr>
          <p:nvPr>
            <p:ph type="title"/>
          </p:nvPr>
        </p:nvSpPr>
        <p:spPr>
          <a:xfrm>
            <a:off x="1217931" y="2091268"/>
            <a:ext cx="9756141" cy="1354665"/>
          </a:xfrm>
        </p:spPr>
        <p:txBody>
          <a:bodyPr bIns="137160" anchor="b">
            <a:normAutofit/>
          </a:bodyPr>
          <a:lstStyle>
            <a:lvl1pPr algn="l">
              <a:defRPr sz="4400" b="0" cap="none" baseline="0"/>
            </a:lvl1pPr>
          </a:lstStyle>
          <a:p>
            <a:r>
              <a:rPr lang="en-US" smtClean="0"/>
              <a:t>Click to edit Master title style</a:t>
            </a:r>
            <a:endParaRPr dirty="0"/>
          </a:p>
        </p:txBody>
      </p:sp>
      <p:sp>
        <p:nvSpPr>
          <p:cNvPr id="5" name="Text Placeholder 2"/>
          <p:cNvSpPr>
            <a:spLocks noGrp="1"/>
          </p:cNvSpPr>
          <p:nvPr>
            <p:ph type="body" idx="1"/>
          </p:nvPr>
        </p:nvSpPr>
        <p:spPr>
          <a:xfrm>
            <a:off x="1213466" y="3742278"/>
            <a:ext cx="9760605" cy="1142999"/>
          </a:xfrm>
          <a:prstGeom prst="rect">
            <a:avLst/>
          </a:prstGeom>
        </p:spPr>
        <p:txBody>
          <a:bodyPr anchor="t">
            <a:normAutofit/>
          </a:bodyPr>
          <a:lstStyle>
            <a:lvl1pPr marL="0" indent="0">
              <a:spcBef>
                <a:spcPts val="0"/>
              </a:spcBef>
              <a:buNone/>
              <a:defRPr sz="3600">
                <a:solidFill>
                  <a:schemeClr val="tx1">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Tree>
    <p:extLst>
      <p:ext uri="{BB962C8B-B14F-4D97-AF65-F5344CB8AC3E}">
        <p14:creationId xmlns:p14="http://schemas.microsoft.com/office/powerpoint/2010/main" val="2819481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233600" y="1828800"/>
            <a:ext cx="4709961" cy="4343400"/>
          </a:xfrm>
          <a:prstGeom prst="rect">
            <a:avLst/>
          </a:prstGeom>
        </p:spPr>
        <p:txBody>
          <a:bodyPr>
            <a:normAutofit/>
          </a:bodyPr>
          <a:lstStyle>
            <a:lvl1pPr>
              <a:lnSpc>
                <a:spcPct val="114000"/>
              </a:lnSpc>
              <a:spcBef>
                <a:spcPts val="900"/>
              </a:spcBef>
              <a:buSzPct val="100000"/>
              <a:defRPr sz="3600">
                <a:solidFill>
                  <a:schemeClr val="tx1">
                    <a:lumMod val="75000"/>
                  </a:schemeClr>
                </a:solidFill>
              </a:defRPr>
            </a:lvl1pPr>
            <a:lvl2pPr marL="502920" indent="-228600">
              <a:lnSpc>
                <a:spcPct val="100000"/>
              </a:lnSpc>
              <a:buSzPct val="66000"/>
              <a:buFont typeface="Wingdings" panose="05000000000000000000" pitchFamily="2" charset="2"/>
              <a:buChar char="§"/>
              <a:defRPr sz="3200">
                <a:solidFill>
                  <a:schemeClr val="tx1">
                    <a:lumMod val="75000"/>
                  </a:schemeClr>
                </a:solidFill>
              </a:defRPr>
            </a:lvl2pPr>
            <a:lvl3pPr>
              <a:lnSpc>
                <a:spcPct val="100000"/>
              </a:lnSpc>
              <a:defRPr sz="2800">
                <a:solidFill>
                  <a:schemeClr val="tx1">
                    <a:lumMod val="75000"/>
                  </a:schemeClr>
                </a:solidFill>
              </a:defRPr>
            </a:lvl3pPr>
            <a:lvl4pPr>
              <a:lnSpc>
                <a:spcPct val="100000"/>
              </a:lnSpc>
              <a:defRPr sz="2400">
                <a:solidFill>
                  <a:schemeClr val="tx1">
                    <a:lumMod val="75000"/>
                  </a:schemeClr>
                </a:solidFill>
              </a:defRPr>
            </a:lvl4pPr>
            <a:lvl5pPr>
              <a:lnSpc>
                <a:spcPct val="100000"/>
              </a:lnSpc>
              <a:defRPr sz="2400">
                <a:solidFill>
                  <a:schemeClr val="tx1">
                    <a:lumMod val="75000"/>
                  </a:schemeClr>
                </a:solidFill>
              </a:defRPr>
            </a:lvl5pPr>
            <a:lvl6pPr>
              <a:defRPr sz="1600"/>
            </a:lvl6pPr>
            <a:lvl7pPr>
              <a:defRPr sz="1600" baseline="0"/>
            </a:lvl7pPr>
            <a:lvl8pPr>
              <a:defRPr sz="1600" baseline="0"/>
            </a:lvl8pPr>
            <a:lvl9pPr>
              <a:defRPr sz="1600"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6264110" y="1828800"/>
            <a:ext cx="4709961" cy="4343400"/>
          </a:xfrm>
          <a:prstGeom prst="rect">
            <a:avLst/>
          </a:prstGeom>
        </p:spPr>
        <p:txBody>
          <a:bodyPr>
            <a:normAutofit/>
          </a:bodyPr>
          <a:lstStyle>
            <a:lvl1pPr>
              <a:lnSpc>
                <a:spcPct val="113000"/>
              </a:lnSpc>
              <a:spcBef>
                <a:spcPts val="900"/>
              </a:spcBef>
              <a:buSzPct val="100000"/>
              <a:defRPr sz="3600">
                <a:solidFill>
                  <a:schemeClr val="tx1">
                    <a:lumMod val="75000"/>
                  </a:schemeClr>
                </a:solidFill>
              </a:defRPr>
            </a:lvl1pPr>
            <a:lvl2pPr marL="502920" indent="-228600">
              <a:lnSpc>
                <a:spcPct val="100000"/>
              </a:lnSpc>
              <a:buSzPct val="66000"/>
              <a:buFont typeface="Wingdings" panose="05000000000000000000" pitchFamily="2" charset="2"/>
              <a:buChar char="§"/>
              <a:defRPr sz="3200">
                <a:solidFill>
                  <a:schemeClr val="tx1">
                    <a:lumMod val="75000"/>
                  </a:schemeClr>
                </a:solidFill>
              </a:defRPr>
            </a:lvl2pPr>
            <a:lvl3pPr>
              <a:lnSpc>
                <a:spcPct val="100000"/>
              </a:lnSpc>
              <a:defRPr sz="2800">
                <a:solidFill>
                  <a:schemeClr val="tx1">
                    <a:lumMod val="75000"/>
                  </a:schemeClr>
                </a:solidFill>
              </a:defRPr>
            </a:lvl3pPr>
            <a:lvl4pPr>
              <a:lnSpc>
                <a:spcPct val="100000"/>
              </a:lnSpc>
              <a:defRPr sz="2400">
                <a:solidFill>
                  <a:schemeClr val="tx1">
                    <a:lumMod val="75000"/>
                  </a:schemeClr>
                </a:solidFill>
              </a:defRPr>
            </a:lvl4pPr>
            <a:lvl5pPr>
              <a:lnSpc>
                <a:spcPct val="100000"/>
              </a:lnSpc>
              <a:defRPr sz="2400">
                <a:solidFill>
                  <a:schemeClr val="tx1">
                    <a:lumMod val="75000"/>
                  </a:schemeClr>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endParaRPr lang="en-US" dirty="0"/>
          </a:p>
        </p:txBody>
      </p:sp>
      <p:sp>
        <p:nvSpPr>
          <p:cNvPr id="7" name="Slide Number Placeholder 6"/>
          <p:cNvSpPr>
            <a:spLocks noGrp="1"/>
          </p:cNvSpPr>
          <p:nvPr>
            <p:ph type="sldNum" sz="quarter" idx="12"/>
          </p:nvPr>
        </p:nvSpPr>
        <p:spPr/>
        <p:txBody>
          <a:bodyPr/>
          <a:lstStyle/>
          <a:p>
            <a:fld id="{E5A160DF-E29A-4672-A7A8-D5391F57194F}" type="slidenum">
              <a:rPr lang="en-US" smtClean="0"/>
              <a:pPr/>
              <a:t>‹#›</a:t>
            </a:fld>
            <a:endParaRPr lang="en-US"/>
          </a:p>
        </p:txBody>
      </p:sp>
      <p:cxnSp>
        <p:nvCxnSpPr>
          <p:cNvPr id="8" name="Straight Connector 7"/>
          <p:cNvCxnSpPr/>
          <p:nvPr/>
        </p:nvCxnSpPr>
        <p:spPr>
          <a:xfrm>
            <a:off x="6096001" y="1954566"/>
            <a:ext cx="0" cy="3352372"/>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3747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217931" y="1761745"/>
            <a:ext cx="4710387" cy="838201"/>
          </a:xfrm>
          <a:prstGeom prst="rect">
            <a:avLst/>
          </a:prstGeom>
          <a:solidFill>
            <a:schemeClr val="bg2">
              <a:alpha val="15000"/>
            </a:schemeClr>
          </a:solidFill>
        </p:spPr>
        <p:txBody>
          <a:bodyPr anchor="ctr"/>
          <a:lstStyle>
            <a:lvl1pPr marL="0" indent="0">
              <a:spcBef>
                <a:spcPts val="0"/>
              </a:spcBef>
              <a:buNone/>
              <a:defRPr lang="en-US" sz="2800" b="0" kern="1200" cap="none" baseline="0" dirty="0" smtClean="0">
                <a:solidFill>
                  <a:schemeClr val="tx1">
                    <a:lumMod val="50000"/>
                  </a:schemeClr>
                </a:solidFill>
                <a:latin typeface="Calibri" panose="020F0502020204030204" pitchFamily="34" charset="0"/>
                <a:ea typeface="+mn-ea"/>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0"/>
              </a:spcBef>
              <a:buClr>
                <a:schemeClr val="tx1"/>
              </a:buClr>
              <a:buSzPct val="80000"/>
              <a:buFont typeface="Arial" pitchFamily="34" charset="0"/>
              <a:buNone/>
            </a:pPr>
            <a:r>
              <a:rPr lang="en-US" smtClean="0"/>
              <a:t>Edit Master text styles</a:t>
            </a:r>
          </a:p>
        </p:txBody>
      </p:sp>
      <p:sp>
        <p:nvSpPr>
          <p:cNvPr id="4" name="Content Placeholder 3"/>
          <p:cNvSpPr>
            <a:spLocks noGrp="1"/>
          </p:cNvSpPr>
          <p:nvPr>
            <p:ph sz="half" idx="2"/>
          </p:nvPr>
        </p:nvSpPr>
        <p:spPr>
          <a:xfrm>
            <a:off x="1217931" y="2743201"/>
            <a:ext cx="4710387" cy="3428999"/>
          </a:xfrm>
          <a:prstGeom prst="rect">
            <a:avLst/>
          </a:prstGeom>
        </p:spPr>
        <p:txBody>
          <a:bodyPr>
            <a:normAutofit/>
          </a:bodyPr>
          <a:lstStyle>
            <a:lvl1pPr>
              <a:buSzPct val="100000"/>
              <a:defRPr sz="3200">
                <a:solidFill>
                  <a:schemeClr val="tx1">
                    <a:lumMod val="75000"/>
                  </a:schemeClr>
                </a:solidFill>
              </a:defRPr>
            </a:lvl1pPr>
            <a:lvl2pPr marL="502920" indent="-228600">
              <a:lnSpc>
                <a:spcPct val="100000"/>
              </a:lnSpc>
              <a:buSzPct val="66000"/>
              <a:buFont typeface="Wingdings" panose="05000000000000000000" pitchFamily="2" charset="2"/>
              <a:buChar char="§"/>
              <a:defRPr sz="2800">
                <a:solidFill>
                  <a:schemeClr val="tx1">
                    <a:lumMod val="75000"/>
                  </a:schemeClr>
                </a:solidFill>
              </a:defRPr>
            </a:lvl2pPr>
            <a:lvl3pPr>
              <a:lnSpc>
                <a:spcPct val="100000"/>
              </a:lnSpc>
              <a:defRPr sz="2400">
                <a:solidFill>
                  <a:schemeClr val="tx1">
                    <a:lumMod val="75000"/>
                  </a:schemeClr>
                </a:solidFill>
              </a:defRPr>
            </a:lvl3pPr>
            <a:lvl4pPr>
              <a:lnSpc>
                <a:spcPct val="100000"/>
              </a:lnSpc>
              <a:defRPr sz="2000">
                <a:solidFill>
                  <a:schemeClr val="tx1">
                    <a:lumMod val="75000"/>
                  </a:schemeClr>
                </a:solidFill>
              </a:defRPr>
            </a:lvl4pPr>
            <a:lvl5pPr>
              <a:lnSpc>
                <a:spcPct val="100000"/>
              </a:lnSpc>
              <a:defRPr sz="2000">
                <a:solidFill>
                  <a:schemeClr val="tx1">
                    <a:lumMod val="75000"/>
                  </a:schemeClr>
                </a:solidFill>
              </a:defRPr>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6263685" y="1761745"/>
            <a:ext cx="4710387" cy="838201"/>
          </a:xfrm>
          <a:prstGeom prst="rect">
            <a:avLst/>
          </a:prstGeom>
          <a:solidFill>
            <a:schemeClr val="bg2">
              <a:alpha val="15000"/>
            </a:schemeClr>
          </a:solidFill>
        </p:spPr>
        <p:txBody>
          <a:bodyPr anchor="ctr"/>
          <a:lstStyle>
            <a:lvl1pPr marL="0" indent="0">
              <a:spcBef>
                <a:spcPts val="0"/>
              </a:spcBef>
              <a:buNone/>
              <a:defRPr sz="2800" b="0" cap="none"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63685" y="2743201"/>
            <a:ext cx="4710387" cy="3428999"/>
          </a:xfrm>
          <a:prstGeom prst="rect">
            <a:avLst/>
          </a:prstGeom>
        </p:spPr>
        <p:txBody>
          <a:bodyPr>
            <a:normAutofit/>
          </a:bodyPr>
          <a:lstStyle>
            <a:lvl1pPr>
              <a:buSzPct val="100000"/>
              <a:defRPr sz="3200">
                <a:solidFill>
                  <a:schemeClr val="tx1">
                    <a:lumMod val="75000"/>
                  </a:schemeClr>
                </a:solidFill>
              </a:defRPr>
            </a:lvl1pPr>
            <a:lvl2pPr marL="502920" indent="-228600">
              <a:lnSpc>
                <a:spcPct val="100000"/>
              </a:lnSpc>
              <a:buSzPct val="66000"/>
              <a:buFont typeface="Wingdings" panose="05000000000000000000" pitchFamily="2" charset="2"/>
              <a:buChar char="§"/>
              <a:defRPr sz="2800">
                <a:solidFill>
                  <a:schemeClr val="tx1">
                    <a:lumMod val="75000"/>
                  </a:schemeClr>
                </a:solidFill>
              </a:defRPr>
            </a:lvl2pPr>
            <a:lvl3pPr>
              <a:lnSpc>
                <a:spcPct val="100000"/>
              </a:lnSpc>
              <a:defRPr sz="2400">
                <a:solidFill>
                  <a:schemeClr val="tx1">
                    <a:lumMod val="75000"/>
                  </a:schemeClr>
                </a:solidFill>
              </a:defRPr>
            </a:lvl3pPr>
            <a:lvl4pPr>
              <a:lnSpc>
                <a:spcPct val="100000"/>
              </a:lnSpc>
              <a:defRPr sz="2000">
                <a:solidFill>
                  <a:schemeClr val="tx1">
                    <a:lumMod val="75000"/>
                  </a:schemeClr>
                </a:solidFill>
              </a:defRPr>
            </a:lvl4pPr>
            <a:lvl5pPr>
              <a:lnSpc>
                <a:spcPct val="100000"/>
              </a:lnSpc>
              <a:defRPr sz="2000">
                <a:solidFill>
                  <a:schemeClr val="tx1">
                    <a:lumMod val="75000"/>
                  </a:schemeClr>
                </a:solidFill>
              </a:defRPr>
            </a:lvl5pPr>
            <a:lvl6pPr>
              <a:defRPr sz="1400"/>
            </a:lvl6pPr>
            <a:lvl7pPr>
              <a:defRPr sz="1400"/>
            </a:lvl7pPr>
            <a:lvl8pPr>
              <a:defRPr sz="1400" baseline="0"/>
            </a:lvl8pPr>
            <a:lvl9pPr>
              <a:defRPr sz="1400"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8" name="Footer Placeholder 7"/>
          <p:cNvSpPr>
            <a:spLocks noGrp="1"/>
          </p:cNvSpPr>
          <p:nvPr>
            <p:ph type="ftr" sz="quarter" idx="11"/>
          </p:nvPr>
        </p:nvSpPr>
        <p:spPr/>
        <p:txBody>
          <a:bodyPr/>
          <a:lstStyle/>
          <a:p>
            <a:endParaRPr lang="en-US" dirty="0"/>
          </a:p>
        </p:txBody>
      </p:sp>
      <p:sp>
        <p:nvSpPr>
          <p:cNvPr id="7" name="Date Placeholder 6"/>
          <p:cNvSpPr>
            <a:spLocks noGrp="1"/>
          </p:cNvSpPr>
          <p:nvPr>
            <p:ph type="dt" sz="half" idx="10"/>
          </p:nvPr>
        </p:nvSpPr>
        <p:spPr/>
        <p:txBody>
          <a:bodyPr/>
          <a:lstStyle/>
          <a:p>
            <a:endParaRPr lang="en-US" dirty="0"/>
          </a:p>
        </p:txBody>
      </p:sp>
      <p:sp>
        <p:nvSpPr>
          <p:cNvPr id="9" name="Slide Number Placeholder 8"/>
          <p:cNvSpPr>
            <a:spLocks noGrp="1"/>
          </p:cNvSpPr>
          <p:nvPr>
            <p:ph type="sldNum" sz="quarter" idx="12"/>
          </p:nvPr>
        </p:nvSpPr>
        <p:spPr/>
        <p:txBody>
          <a:bodyPr/>
          <a:lstStyle/>
          <a:p>
            <a:fld id="{B1A7D873-BDEC-4D0E-826C-A647DDEC7662}" type="slidenum">
              <a:rPr lang="en-US" smtClean="0"/>
              <a:pPr/>
              <a:t>‹#›</a:t>
            </a:fld>
            <a:endParaRPr lang="en-US"/>
          </a:p>
        </p:txBody>
      </p:sp>
      <p:cxnSp>
        <p:nvCxnSpPr>
          <p:cNvPr id="16" name="Straight Connector 15"/>
          <p:cNvCxnSpPr/>
          <p:nvPr/>
        </p:nvCxnSpPr>
        <p:spPr>
          <a:xfrm>
            <a:off x="6096001" y="1954566"/>
            <a:ext cx="0" cy="3352372"/>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6891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chor="ctr" anchorCtr="0"/>
          <a:lstStyle>
            <a:lvl1pPr algn="ctr">
              <a:defRPr/>
            </a:lvl1pPr>
          </a:lstStyle>
          <a:p>
            <a:r>
              <a:rPr lang="en-US" smtClean="0"/>
              <a:t>Click to edit Master title style</a:t>
            </a:r>
            <a:endParaRPr dirty="0"/>
          </a:p>
        </p:txBody>
      </p:sp>
    </p:spTree>
    <p:extLst>
      <p:ext uri="{BB962C8B-B14F-4D97-AF65-F5344CB8AC3E}">
        <p14:creationId xmlns:p14="http://schemas.microsoft.com/office/powerpoint/2010/main" val="1586215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08394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1" y="0"/>
            <a:ext cx="5181362"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2400"/>
          </a:p>
        </p:txBody>
      </p:sp>
      <p:sp>
        <p:nvSpPr>
          <p:cNvPr id="2" name="Title 1"/>
          <p:cNvSpPr>
            <a:spLocks noGrp="1"/>
          </p:cNvSpPr>
          <p:nvPr>
            <p:ph type="title"/>
          </p:nvPr>
        </p:nvSpPr>
        <p:spPr>
          <a:xfrm>
            <a:off x="684391" y="685800"/>
            <a:ext cx="3887212" cy="4038600"/>
          </a:xfrm>
        </p:spPr>
        <p:txBody>
          <a:bodyPr anchor="b">
            <a:noAutofit/>
          </a:bodyPr>
          <a:lstStyle>
            <a:lvl1pPr algn="l">
              <a:defRPr sz="4000" b="0"/>
            </a:lvl1pPr>
          </a:lstStyle>
          <a:p>
            <a:r>
              <a:rPr lang="en-US" smtClean="0"/>
              <a:t>Click to edit Master title style</a:t>
            </a:r>
            <a:endParaRPr/>
          </a:p>
        </p:txBody>
      </p:sp>
      <p:sp>
        <p:nvSpPr>
          <p:cNvPr id="3" name="Content Placeholder 2"/>
          <p:cNvSpPr>
            <a:spLocks noGrp="1"/>
          </p:cNvSpPr>
          <p:nvPr>
            <p:ph idx="1"/>
          </p:nvPr>
        </p:nvSpPr>
        <p:spPr>
          <a:xfrm>
            <a:off x="5867342" y="685800"/>
            <a:ext cx="5640269" cy="5486400"/>
          </a:xfrm>
          <a:prstGeom prst="rect">
            <a:avLst/>
          </a:prstGeom>
        </p:spPr>
        <p:txBody>
          <a:bodyPr>
            <a:normAutofit/>
          </a:bodyPr>
          <a:lstStyle>
            <a:lvl1pPr>
              <a:defRPr sz="2400">
                <a:solidFill>
                  <a:schemeClr val="tx1">
                    <a:lumMod val="75000"/>
                  </a:schemeClr>
                </a:solidFill>
              </a:defRPr>
            </a:lvl1pPr>
            <a:lvl2pPr>
              <a:defRPr sz="2000">
                <a:solidFill>
                  <a:schemeClr val="tx1">
                    <a:lumMod val="75000"/>
                  </a:schemeClr>
                </a:solidFill>
              </a:defRPr>
            </a:lvl2pPr>
            <a:lvl3pPr>
              <a:defRPr sz="1800">
                <a:solidFill>
                  <a:schemeClr val="tx1">
                    <a:lumMod val="75000"/>
                  </a:schemeClr>
                </a:solidFill>
              </a:defRPr>
            </a:lvl3pPr>
            <a:lvl4pPr>
              <a:defRPr sz="1600">
                <a:solidFill>
                  <a:schemeClr val="tx1">
                    <a:lumMod val="75000"/>
                  </a:schemeClr>
                </a:solidFill>
              </a:defRPr>
            </a:lvl4pPr>
            <a:lvl5pPr>
              <a:defRPr sz="1600">
                <a:solidFill>
                  <a:schemeClr val="tx1">
                    <a:lumMod val="75000"/>
                  </a:schemeClr>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684391" y="4876800"/>
            <a:ext cx="3887212" cy="1295400"/>
          </a:xfrm>
          <a:prstGeom prst="rect">
            <a:avLst/>
          </a:prstGeo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endParaRPr lang="en-US" dirty="0"/>
          </a:p>
        </p:txBody>
      </p:sp>
      <p:sp>
        <p:nvSpPr>
          <p:cNvPr id="7" name="Slide Number Placeholder 6"/>
          <p:cNvSpPr>
            <a:spLocks noGrp="1"/>
          </p:cNvSpPr>
          <p:nvPr>
            <p:ph type="sldNum" sz="quarter" idx="12"/>
          </p:nvPr>
        </p:nvSpPr>
        <p:spPr/>
        <p:txBody>
          <a:bodyPr/>
          <a:lstStyle/>
          <a:p>
            <a:fld id="{8CA028EF-8D2F-4BE3-B1C0-CE3278149C79}" type="slidenum">
              <a:rPr lang="en-US" smtClean="0"/>
              <a:pPr/>
              <a:t>‹#›</a:t>
            </a:fld>
            <a:endParaRPr lang="en-US"/>
          </a:p>
        </p:txBody>
      </p:sp>
    </p:spTree>
    <p:extLst>
      <p:ext uri="{BB962C8B-B14F-4D97-AF65-F5344CB8AC3E}">
        <p14:creationId xmlns:p14="http://schemas.microsoft.com/office/powerpoint/2010/main" val="2857556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1" y="0"/>
            <a:ext cx="5181362"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2400"/>
          </a:p>
        </p:txBody>
      </p:sp>
      <p:sp>
        <p:nvSpPr>
          <p:cNvPr id="2" name="Title 1"/>
          <p:cNvSpPr>
            <a:spLocks noGrp="1"/>
          </p:cNvSpPr>
          <p:nvPr>
            <p:ph type="title"/>
          </p:nvPr>
        </p:nvSpPr>
        <p:spPr>
          <a:xfrm>
            <a:off x="684391" y="685800"/>
            <a:ext cx="3887212" cy="4038600"/>
          </a:xfrm>
        </p:spPr>
        <p:txBody>
          <a:bodyPr anchor="b">
            <a:noAutofit/>
          </a:bodyPr>
          <a:lstStyle>
            <a:lvl1pPr algn="l">
              <a:defRPr sz="4000" b="0"/>
            </a:lvl1pPr>
          </a:lstStyle>
          <a:p>
            <a:r>
              <a:rPr lang="en-US" smtClean="0"/>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867341" y="685800"/>
            <a:ext cx="5640269" cy="5486400"/>
          </a:xfrm>
          <a:prstGeom prst="rect">
            <a:avLst/>
          </a:prstGeo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684391" y="4876800"/>
            <a:ext cx="3887212" cy="1295400"/>
          </a:xfrm>
          <a:prstGeom prst="rect">
            <a:avLst/>
          </a:prstGeo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endParaRPr lang="en-US" dirty="0"/>
          </a:p>
        </p:txBody>
      </p:sp>
      <p:sp>
        <p:nvSpPr>
          <p:cNvPr id="7" name="Slide Number Placeholder 6"/>
          <p:cNvSpPr>
            <a:spLocks noGrp="1"/>
          </p:cNvSpPr>
          <p:nvPr>
            <p:ph type="sldNum" sz="quarter" idx="12"/>
          </p:nvPr>
        </p:nvSpPr>
        <p:spPr/>
        <p:txBody>
          <a:bodyPr/>
          <a:lstStyle/>
          <a:p>
            <a:fld id="{0E2B0241-DBC4-47FC-A6F0-845E6B9C1C6A}" type="slidenum">
              <a:rPr lang="en-US" smtClean="0"/>
              <a:pPr/>
              <a:t>‹#›</a:t>
            </a:fld>
            <a:endParaRPr lang="en-US"/>
          </a:p>
        </p:txBody>
      </p:sp>
    </p:spTree>
    <p:extLst>
      <p:ext uri="{BB962C8B-B14F-4D97-AF65-F5344CB8AC3E}">
        <p14:creationId xmlns:p14="http://schemas.microsoft.com/office/powerpoint/2010/main" val="3905635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7931" y="274638"/>
            <a:ext cx="9756141" cy="1325562"/>
          </a:xfrm>
          <a:prstGeom prst="rect">
            <a:avLst/>
          </a:prstGeom>
          <a:gradFill>
            <a:gsLst>
              <a:gs pos="0">
                <a:srgbClr val="BE7F42">
                  <a:alpha val="34000"/>
                  <a:lumMod val="75000"/>
                  <a:lumOff val="25000"/>
                </a:srgbClr>
              </a:gs>
              <a:gs pos="100000">
                <a:srgbClr val="FFFFFF">
                  <a:alpha val="0"/>
                </a:srgbClr>
              </a:gs>
            </a:gsLst>
            <a:lin ang="2700000" scaled="0"/>
          </a:gradFill>
        </p:spPr>
        <p:txBody>
          <a:bodyPr vert="horz" lIns="91440" tIns="45720" rIns="91440" bIns="45720" rtlCol="0" anchor="b">
            <a:normAutofit/>
          </a:bodyPr>
          <a:lstStyle/>
          <a:p>
            <a:r>
              <a:rPr lang="en-US" smtClean="0"/>
              <a:t>Click to edit Master title style</a:t>
            </a:r>
            <a:endParaRPr dirty="0"/>
          </a:p>
        </p:txBody>
      </p:sp>
      <p:sp>
        <p:nvSpPr>
          <p:cNvPr id="5" name="Footer Placeholder 4"/>
          <p:cNvSpPr>
            <a:spLocks noGrp="1"/>
          </p:cNvSpPr>
          <p:nvPr>
            <p:ph type="ftr" sz="quarter" idx="3"/>
          </p:nvPr>
        </p:nvSpPr>
        <p:spPr>
          <a:xfrm>
            <a:off x="1209151" y="6408109"/>
            <a:ext cx="1849806" cy="261610"/>
          </a:xfrm>
          <a:prstGeom prst="rect">
            <a:avLst/>
          </a:prstGeom>
        </p:spPr>
        <p:txBody>
          <a:bodyPr vert="horz" wrap="square" lIns="91440" tIns="45720" rIns="91440" bIns="45720" rtlCol="0" anchor="ctr">
            <a:spAutoFit/>
          </a:bodyPr>
          <a:lstStyle>
            <a:lvl1pPr algn="l">
              <a:defRPr sz="1100" cap="none" baseline="0">
                <a:solidFill>
                  <a:schemeClr val="tx1"/>
                </a:solidFill>
              </a:defRPr>
            </a:lvl1pPr>
          </a:lstStyle>
          <a:p>
            <a:endParaRPr lang="en-US" dirty="0"/>
          </a:p>
        </p:txBody>
      </p:sp>
      <p:sp>
        <p:nvSpPr>
          <p:cNvPr id="4" name="Date Placeholder 3"/>
          <p:cNvSpPr>
            <a:spLocks noGrp="1"/>
          </p:cNvSpPr>
          <p:nvPr>
            <p:ph type="dt" sz="half" idx="2"/>
          </p:nvPr>
        </p:nvSpPr>
        <p:spPr>
          <a:xfrm>
            <a:off x="6003633" y="6408109"/>
            <a:ext cx="184731" cy="261610"/>
          </a:xfrm>
          <a:prstGeom prst="rect">
            <a:avLst/>
          </a:prstGeom>
        </p:spPr>
        <p:txBody>
          <a:bodyPr vert="horz" wrap="none" lIns="91440" tIns="45720" rIns="91440" bIns="45720" rtlCol="0" anchor="ctr">
            <a:spAutoFit/>
          </a:bodyPr>
          <a:lstStyle>
            <a:lvl1pPr algn="ctr">
              <a:defRPr sz="1100">
                <a:solidFill>
                  <a:schemeClr val="tx1"/>
                </a:solidFill>
              </a:defRPr>
            </a:lvl1pPr>
          </a:lstStyle>
          <a:p>
            <a:endParaRPr lang="en-US" dirty="0"/>
          </a:p>
        </p:txBody>
      </p:sp>
      <p:sp>
        <p:nvSpPr>
          <p:cNvPr id="6" name="Slide Number Placeholder 5"/>
          <p:cNvSpPr>
            <a:spLocks noGrp="1"/>
          </p:cNvSpPr>
          <p:nvPr>
            <p:ph type="sldNum" sz="quarter" idx="4"/>
          </p:nvPr>
        </p:nvSpPr>
        <p:spPr>
          <a:xfrm>
            <a:off x="10789341" y="6408109"/>
            <a:ext cx="184730" cy="261610"/>
          </a:xfrm>
          <a:prstGeom prst="rect">
            <a:avLst/>
          </a:prstGeom>
        </p:spPr>
        <p:txBody>
          <a:bodyPr vert="horz" wrap="none" lIns="91440" tIns="45720" rIns="91440" bIns="45720" rtlCol="0" anchor="ctr">
            <a:spAutoFit/>
          </a:bodyPr>
          <a:lstStyle>
            <a:lvl1pPr algn="r">
              <a:defRPr sz="1100">
                <a:solidFill>
                  <a:schemeClr val="tx1"/>
                </a:solidFill>
              </a:defRPr>
            </a:lvl1pPr>
          </a:lstStyle>
          <a:p>
            <a:fld id="{75105F9F-A147-4999-9337-ABC437A27969}" type="slidenum">
              <a:rPr lang="en-US" smtClean="0"/>
              <a:pPr/>
              <a:t>‹#›</a:t>
            </a:fld>
            <a:endParaRPr lang="en-US"/>
          </a:p>
        </p:txBody>
      </p:sp>
      <p:sp>
        <p:nvSpPr>
          <p:cNvPr id="7" name="Content Placeholder 2"/>
          <p:cNvSpPr txBox="1">
            <a:spLocks/>
          </p:cNvSpPr>
          <p:nvPr/>
        </p:nvSpPr>
        <p:spPr>
          <a:xfrm>
            <a:off x="1217931" y="1828800"/>
            <a:ext cx="9756141" cy="4343400"/>
          </a:xfrm>
          <a:prstGeom prst="rect">
            <a:avLst/>
          </a:prstGeom>
        </p:spPr>
        <p:txBody>
          <a:bodyPr/>
          <a:lstStyle>
            <a:lvl1pPr marL="274320" indent="-228600" algn="l" defTabSz="914400" rtl="0" eaLnBrk="1" latinLnBrk="0" hangingPunct="1">
              <a:lnSpc>
                <a:spcPct val="114000"/>
              </a:lnSpc>
              <a:spcBef>
                <a:spcPts val="1800"/>
              </a:spcBef>
              <a:buClr>
                <a:schemeClr val="tx1"/>
              </a:buClr>
              <a:buSzPct val="80000"/>
              <a:buFont typeface="Arial" pitchFamily="34" charset="0"/>
              <a:buChar char="•"/>
              <a:defRPr sz="3200" kern="1200">
                <a:solidFill>
                  <a:schemeClr val="tx1"/>
                </a:solidFill>
                <a:latin typeface="Calibri" panose="020F0502020204030204" pitchFamily="34" charset="0"/>
                <a:ea typeface="+mn-ea"/>
                <a:cs typeface="Calibri" panose="020F0502020204030204" pitchFamily="34" charset="0"/>
              </a:defRPr>
            </a:lvl1pPr>
            <a:lvl2pPr marL="502920" indent="-228600" algn="l" defTabSz="914400" rtl="0" eaLnBrk="1" latinLnBrk="0" hangingPunct="1">
              <a:lnSpc>
                <a:spcPct val="114000"/>
              </a:lnSpc>
              <a:spcBef>
                <a:spcPts val="1200"/>
              </a:spcBef>
              <a:buClr>
                <a:schemeClr val="tx1"/>
              </a:buClr>
              <a:buSzPct val="80000"/>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2pPr>
            <a:lvl3pPr marL="731520" indent="-228600" algn="l" defTabSz="914400" rtl="0" eaLnBrk="1" latinLnBrk="0" hangingPunct="1">
              <a:lnSpc>
                <a:spcPct val="114000"/>
              </a:lnSpc>
              <a:spcBef>
                <a:spcPts val="8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3pPr>
            <a:lvl4pPr marL="960120" indent="-228600" algn="l" defTabSz="914400" rtl="0" eaLnBrk="1" latinLnBrk="0" hangingPunct="1">
              <a:lnSpc>
                <a:spcPct val="114000"/>
              </a:lnSpc>
              <a:spcBef>
                <a:spcPts val="600"/>
              </a:spcBef>
              <a:buClr>
                <a:schemeClr val="tx1"/>
              </a:buClr>
              <a:buSzPct val="80000"/>
              <a:buFont typeface="Arial" pitchFamily="34" charset="0"/>
              <a:buChar char="•"/>
              <a:defRPr sz="1600" kern="1200">
                <a:solidFill>
                  <a:schemeClr val="tx1"/>
                </a:solidFill>
                <a:latin typeface="Calibri" panose="020F0502020204030204" pitchFamily="34" charset="0"/>
                <a:ea typeface="+mn-ea"/>
                <a:cs typeface="Calibri" panose="020F0502020204030204" pitchFamily="34" charset="0"/>
              </a:defRPr>
            </a:lvl4pPr>
            <a:lvl5pPr marL="1188720" indent="-228600" algn="l" defTabSz="914400" rtl="0" eaLnBrk="1" latinLnBrk="0" hangingPunct="1">
              <a:lnSpc>
                <a:spcPct val="114000"/>
              </a:lnSpc>
              <a:spcBef>
                <a:spcPts val="600"/>
              </a:spcBef>
              <a:buClr>
                <a:schemeClr val="tx1"/>
              </a:buClr>
              <a:buSzPct val="80000"/>
              <a:buFont typeface="Arial" pitchFamily="34" charset="0"/>
              <a:buChar char="•"/>
              <a:defRPr sz="1600" kern="1200">
                <a:solidFill>
                  <a:schemeClr val="tx1"/>
                </a:solidFill>
                <a:latin typeface="Calibri" panose="020F0502020204030204" pitchFamily="34" charset="0"/>
                <a:ea typeface="+mn-ea"/>
                <a:cs typeface="Calibri" panose="020F0502020204030204" pitchFamily="34" charset="0"/>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a:lstStyle>
          <a:p>
            <a:pPr marL="274320" lvl="0" indent="-228600" algn="l" defTabSz="914400" rtl="0" eaLnBrk="1" latinLnBrk="0" hangingPunct="1">
              <a:lnSpc>
                <a:spcPct val="114000"/>
              </a:lnSpc>
              <a:spcBef>
                <a:spcPts val="900"/>
              </a:spcBef>
              <a:buClr>
                <a:schemeClr val="tx1"/>
              </a:buClr>
              <a:buSzPct val="80000"/>
              <a:buFont typeface="Arial" pitchFamily="34" charset="0"/>
              <a:buChar char="•"/>
            </a:pPr>
            <a:r>
              <a:rPr lang="en-US" sz="3600" kern="1200" dirty="0" smtClean="0">
                <a:solidFill>
                  <a:schemeClr val="tx1">
                    <a:lumMod val="75000"/>
                  </a:schemeClr>
                </a:solidFill>
                <a:latin typeface="Calibri" panose="020F0502020204030204" pitchFamily="34" charset="0"/>
                <a:ea typeface="+mn-ea"/>
                <a:cs typeface="Calibri" panose="020F0502020204030204" pitchFamily="34" charset="0"/>
              </a:rPr>
              <a:t>Edit Master text styles</a:t>
            </a:r>
          </a:p>
          <a:p>
            <a:pPr marL="573088" lvl="1" indent="-228600" algn="l" defTabSz="914400" rtl="0" eaLnBrk="1" latinLnBrk="0" hangingPunct="1">
              <a:lnSpc>
                <a:spcPct val="114000"/>
              </a:lnSpc>
              <a:spcBef>
                <a:spcPts val="300"/>
              </a:spcBef>
              <a:buClr>
                <a:schemeClr val="tx1"/>
              </a:buClr>
              <a:buSzPct val="80000"/>
              <a:buFont typeface="Wingdings" panose="05000000000000000000" pitchFamily="2" charset="2"/>
              <a:buChar char="§"/>
            </a:pPr>
            <a:r>
              <a:rPr lang="en-US" sz="3000" kern="1200" dirty="0" smtClean="0">
                <a:solidFill>
                  <a:schemeClr val="tx1">
                    <a:lumMod val="75000"/>
                  </a:schemeClr>
                </a:solidFill>
                <a:latin typeface="Calibri" panose="020F0502020204030204" pitchFamily="34" charset="0"/>
                <a:ea typeface="+mn-ea"/>
                <a:cs typeface="Calibri" panose="020F0502020204030204" pitchFamily="34" charset="0"/>
              </a:rPr>
              <a:t>Second level</a:t>
            </a:r>
          </a:p>
          <a:p>
            <a:pPr marL="854075" lvl="2" indent="-228600" algn="l" defTabSz="914400" rtl="0" eaLnBrk="1" latinLnBrk="0" hangingPunct="1">
              <a:lnSpc>
                <a:spcPct val="114000"/>
              </a:lnSpc>
              <a:spcBef>
                <a:spcPts val="0"/>
              </a:spcBef>
              <a:buClr>
                <a:schemeClr val="tx1"/>
              </a:buClr>
              <a:buSzPct val="80000"/>
              <a:buFont typeface="Arial" pitchFamily="34" charset="0"/>
              <a:buChar char="•"/>
            </a:pPr>
            <a:r>
              <a:rPr lang="en-US" sz="2400" kern="1200" dirty="0" smtClean="0">
                <a:solidFill>
                  <a:schemeClr val="tx1">
                    <a:lumMod val="75000"/>
                  </a:schemeClr>
                </a:solidFill>
                <a:latin typeface="Calibri" panose="020F0502020204030204" pitchFamily="34" charset="0"/>
                <a:ea typeface="+mn-ea"/>
                <a:cs typeface="Calibri" panose="020F0502020204030204" pitchFamily="34" charset="0"/>
              </a:rPr>
              <a:t>Third level</a:t>
            </a:r>
          </a:p>
          <a:p>
            <a:pPr marL="960120" lvl="3" indent="-228600" algn="l" defTabSz="914400" rtl="0" eaLnBrk="1" latinLnBrk="0" hangingPunct="1">
              <a:lnSpc>
                <a:spcPct val="114000"/>
              </a:lnSpc>
              <a:spcBef>
                <a:spcPts val="600"/>
              </a:spcBef>
              <a:buClr>
                <a:schemeClr val="tx1"/>
              </a:buClr>
              <a:buSzPct val="80000"/>
              <a:buFont typeface="Arial" pitchFamily="34" charset="0"/>
              <a:buChar char="•"/>
            </a:pPr>
            <a:r>
              <a:rPr lang="en-US" sz="2000" kern="1200" dirty="0" smtClean="0">
                <a:solidFill>
                  <a:schemeClr val="tx1">
                    <a:lumMod val="75000"/>
                  </a:schemeClr>
                </a:solidFill>
                <a:latin typeface="Calibri" panose="020F0502020204030204" pitchFamily="34" charset="0"/>
                <a:ea typeface="+mn-ea"/>
                <a:cs typeface="Calibri" panose="020F0502020204030204" pitchFamily="34" charset="0"/>
              </a:rPr>
              <a:t>Fourth level</a:t>
            </a:r>
          </a:p>
          <a:p>
            <a:pPr marL="1188720" lvl="4" indent="-228600" algn="l" defTabSz="914400" rtl="0" eaLnBrk="1" latinLnBrk="0" hangingPunct="1">
              <a:lnSpc>
                <a:spcPct val="114000"/>
              </a:lnSpc>
              <a:spcBef>
                <a:spcPts val="600"/>
              </a:spcBef>
              <a:buClr>
                <a:schemeClr val="tx1"/>
              </a:buClr>
              <a:buSzPct val="80000"/>
              <a:buFont typeface="Arial" pitchFamily="34" charset="0"/>
              <a:buChar char="•"/>
            </a:pPr>
            <a:r>
              <a:rPr lang="en-US" sz="2000" kern="1200" dirty="0" smtClean="0">
                <a:solidFill>
                  <a:schemeClr val="tx1">
                    <a:lumMod val="75000"/>
                  </a:schemeClr>
                </a:solidFill>
                <a:latin typeface="Calibri" panose="020F0502020204030204" pitchFamily="34" charset="0"/>
                <a:ea typeface="+mn-ea"/>
                <a:cs typeface="Calibri" panose="020F0502020204030204" pitchFamily="34" charset="0"/>
              </a:rPr>
              <a:t>Fifth level</a:t>
            </a:r>
            <a:endParaRPr lang="en-US" sz="2000" kern="1200" dirty="0">
              <a:solidFill>
                <a:schemeClr val="tx1">
                  <a:lumMod val="75000"/>
                </a:schemeClr>
              </a:solidFill>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402916917"/>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65"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defTabSz="914400" rtl="0" eaLnBrk="1" latinLnBrk="0" hangingPunct="1">
        <a:lnSpc>
          <a:spcPct val="90000"/>
        </a:lnSpc>
        <a:spcBef>
          <a:spcPct val="0"/>
        </a:spcBef>
        <a:buNone/>
        <a:defRPr sz="4400" kern="1200" cap="none" baseline="0">
          <a:solidFill>
            <a:schemeClr val="tx1">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3200" kern="1200">
          <a:solidFill>
            <a:schemeClr val="tx1"/>
          </a:solidFill>
          <a:latin typeface="Calibri" panose="020F0502020204030204" pitchFamily="34" charset="0"/>
          <a:ea typeface="+mn-ea"/>
          <a:cs typeface="Calibri" panose="020F0502020204030204" pitchFamily="34" charset="0"/>
        </a:defRPr>
      </a:lvl1pPr>
      <a:lvl2pPr marL="502920" indent="-228600" algn="l" defTabSz="914400" rtl="0" eaLnBrk="1" latinLnBrk="0" hangingPunct="1">
        <a:lnSpc>
          <a:spcPct val="90000"/>
        </a:lnSpc>
        <a:spcBef>
          <a:spcPts val="1200"/>
        </a:spcBef>
        <a:buClr>
          <a:schemeClr val="tx1"/>
        </a:buClr>
        <a:buSzPct val="80000"/>
        <a:buFont typeface="Arial" pitchFamily="34" charset="0"/>
        <a:buChar char="•"/>
        <a:defRPr sz="2400" kern="1200">
          <a:solidFill>
            <a:schemeClr val="tx1"/>
          </a:solidFill>
          <a:latin typeface="Calibri" panose="020F0502020204030204" pitchFamily="34" charset="0"/>
          <a:ea typeface="+mn-ea"/>
          <a:cs typeface="Calibri" panose="020F0502020204030204" pitchFamily="34" charset="0"/>
        </a:defRPr>
      </a:lvl2pPr>
      <a:lvl3pPr marL="731520" indent="-228600" algn="l" defTabSz="914400" rtl="0" eaLnBrk="1" latinLnBrk="0" hangingPunct="1">
        <a:lnSpc>
          <a:spcPct val="90000"/>
        </a:lnSpc>
        <a:spcBef>
          <a:spcPts val="800"/>
        </a:spcBef>
        <a:buClr>
          <a:schemeClr val="tx1"/>
        </a:buClr>
        <a:buSzPct val="80000"/>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hyperlink" Target="https://youtu.be/a3aFv8IQb4s?t=551"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5.jpeg"/><Relationship Id="rId5" Type="http://schemas.openxmlformats.org/officeDocument/2006/relationships/hyperlink" Target="https://youtu.be/Q9ljSXHPiQo?t=83" TargetMode="External"/><Relationship Id="rId4" Type="http://schemas.openxmlformats.org/officeDocument/2006/relationships/hyperlink" Target="https://youtu.be/QxoFwDpkg10?t=4242"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096000" y="1029230"/>
            <a:ext cx="4343400" cy="1446550"/>
          </a:xfrm>
        </p:spPr>
        <p:txBody>
          <a:bodyPr wrap="square">
            <a:spAutoFit/>
          </a:bodyPr>
          <a:lstStyle/>
          <a:p>
            <a:pPr algn="l"/>
            <a:r>
              <a:rPr lang="en-US" sz="4400" b="1" dirty="0">
                <a:solidFill>
                  <a:schemeClr val="accent6">
                    <a:lumMod val="75000"/>
                  </a:schemeClr>
                </a:solidFill>
                <a:effectLst/>
              </a:rPr>
              <a:t>Seneca’s</a:t>
            </a:r>
            <a:br>
              <a:rPr lang="en-US" sz="4400" b="1" dirty="0">
                <a:solidFill>
                  <a:schemeClr val="accent6">
                    <a:lumMod val="75000"/>
                  </a:schemeClr>
                </a:solidFill>
                <a:effectLst/>
              </a:rPr>
            </a:br>
            <a:r>
              <a:rPr lang="en-US" sz="4400" b="1" dirty="0">
                <a:solidFill>
                  <a:schemeClr val="accent6">
                    <a:lumMod val="75000"/>
                  </a:schemeClr>
                </a:solidFill>
                <a:effectLst/>
              </a:rPr>
              <a:t>Thyestes</a:t>
            </a:r>
          </a:p>
        </p:txBody>
      </p:sp>
      <p:sp>
        <p:nvSpPr>
          <p:cNvPr id="3" name="Subtitle 2"/>
          <p:cNvSpPr>
            <a:spLocks noGrp="1"/>
          </p:cNvSpPr>
          <p:nvPr>
            <p:ph type="subTitle" idx="1"/>
          </p:nvPr>
        </p:nvSpPr>
        <p:spPr>
          <a:xfrm>
            <a:off x="6096000" y="2844225"/>
            <a:ext cx="4343400" cy="1077218"/>
          </a:xfrm>
        </p:spPr>
        <p:txBody>
          <a:bodyPr wrap="square">
            <a:spAutoFit/>
          </a:bodyPr>
          <a:lstStyle/>
          <a:p>
            <a:pPr algn="l"/>
            <a:r>
              <a:rPr lang="en-US" sz="3200" dirty="0">
                <a:solidFill>
                  <a:schemeClr val="accent6">
                    <a:lumMod val="75000"/>
                  </a:schemeClr>
                </a:solidFill>
              </a:rPr>
              <a:t>Tragic Exploration or Lurid Fascination?</a:t>
            </a:r>
          </a:p>
        </p:txBody>
      </p:sp>
      <p:pic>
        <p:nvPicPr>
          <p:cNvPr id="8" name="Picture 7" descr="sat.jpg"/>
          <p:cNvPicPr>
            <a:picLocks noChangeAspect="1"/>
          </p:cNvPicPr>
          <p:nvPr/>
        </p:nvPicPr>
        <p:blipFill>
          <a:blip r:embed="rId3" cstate="print"/>
          <a:stretch>
            <a:fillRect/>
          </a:stretch>
        </p:blipFill>
        <p:spPr>
          <a:xfrm>
            <a:off x="1852470" y="0"/>
            <a:ext cx="3786331" cy="6858000"/>
          </a:xfrm>
          <a:prstGeom prst="rect">
            <a:avLst/>
          </a:prstGeom>
        </p:spPr>
      </p:pic>
      <p:sp>
        <p:nvSpPr>
          <p:cNvPr id="9" name="TextBox 8"/>
          <p:cNvSpPr txBox="1"/>
          <p:nvPr/>
        </p:nvSpPr>
        <p:spPr>
          <a:xfrm>
            <a:off x="6083474" y="5410200"/>
            <a:ext cx="3898726" cy="400110"/>
          </a:xfrm>
          <a:prstGeom prst="rect">
            <a:avLst/>
          </a:prstGeom>
          <a:noFill/>
        </p:spPr>
        <p:txBody>
          <a:bodyPr wrap="square" rtlCol="0">
            <a:spAutoFit/>
          </a:bodyPr>
          <a:lstStyle/>
          <a:p>
            <a:pPr algn="l"/>
            <a:r>
              <a:rPr lang="en-US" sz="2000" dirty="0">
                <a:solidFill>
                  <a:schemeClr val="accent6">
                    <a:lumMod val="75000"/>
                  </a:schemeClr>
                </a:solidFill>
                <a:latin typeface="+mn-lt"/>
              </a:rPr>
              <a:t>Saturn Devouring his Children, Goya</a:t>
            </a:r>
          </a:p>
        </p:txBody>
      </p:sp>
    </p:spTree>
    <p:extLst>
      <p:ext uri="{BB962C8B-B14F-4D97-AF65-F5344CB8AC3E}">
        <p14:creationId xmlns:p14="http://schemas.microsoft.com/office/powerpoint/2010/main" val="1511377032"/>
      </p:ext>
    </p:ext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2500" y="1228398"/>
            <a:ext cx="10287000" cy="4401205"/>
          </a:xfrm>
          <a:prstGeom prst="rect">
            <a:avLst/>
          </a:prstGeom>
          <a:noFill/>
        </p:spPr>
        <p:txBody>
          <a:bodyPr wrap="square" rtlCol="0">
            <a:spAutoFit/>
          </a:bodyPr>
          <a:lstStyle/>
          <a:p>
            <a:pPr algn="ctr">
              <a:lnSpc>
                <a:spcPct val="125000"/>
              </a:lnSpc>
            </a:pPr>
            <a:r>
              <a:rPr lang="en-US" sz="3200" dirty="0" smtClean="0">
                <a:solidFill>
                  <a:srgbClr val="737373"/>
                </a:solidFill>
                <a:latin typeface="Calibri" panose="020F0502020204030204" pitchFamily="34" charset="0"/>
                <a:cs typeface="Calibri" panose="020F0502020204030204" pitchFamily="34" charset="0"/>
              </a:rPr>
              <a:t>“And </a:t>
            </a:r>
            <a:r>
              <a:rPr lang="en-US" sz="3200" dirty="0">
                <a:solidFill>
                  <a:srgbClr val="737373"/>
                </a:solidFill>
                <a:latin typeface="Calibri" panose="020F0502020204030204" pitchFamily="34" charset="0"/>
                <a:cs typeface="Calibri" panose="020F0502020204030204" pitchFamily="34" charset="0"/>
              </a:rPr>
              <a:t>are we chosen out of all earth’s children to perish in the last catastrophe of a disjointed universe? Are we to see the world’s end come? A cruel fate brought us to birth, if we have lived to lose the sun, or if our sins have driven him away. But we must not complain, nor fear; too fond of life is he who would not die when all the world dies with him</a:t>
            </a:r>
            <a:r>
              <a:rPr lang="en-US" sz="3200" dirty="0" smtClean="0">
                <a:solidFill>
                  <a:srgbClr val="737373"/>
                </a:solidFill>
                <a:latin typeface="Calibri" panose="020F0502020204030204" pitchFamily="34" charset="0"/>
                <a:cs typeface="Calibri" panose="020F0502020204030204" pitchFamily="34" charset="0"/>
              </a:rPr>
              <a:t>.” (Chorus p. 83)</a:t>
            </a:r>
            <a:endParaRPr lang="en-US" sz="3200" dirty="0" smtClean="0">
              <a:solidFill>
                <a:srgbClr val="737373"/>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49833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mtClean="0"/>
              <a:t>House of Tantalus</a:t>
            </a:r>
            <a:endParaRPr lang="en-US" dirty="0"/>
          </a:p>
        </p:txBody>
      </p:sp>
      <p:graphicFrame>
        <p:nvGraphicFramePr>
          <p:cNvPr id="5" name="Diagram 4"/>
          <p:cNvGraphicFramePr/>
          <p:nvPr>
            <p:extLst>
              <p:ext uri="{D42A27DB-BD31-4B8C-83A1-F6EECF244321}">
                <p14:modId xmlns:p14="http://schemas.microsoft.com/office/powerpoint/2010/main" val="1931262414"/>
              </p:ext>
            </p:extLst>
          </p:nvPr>
        </p:nvGraphicFramePr>
        <p:xfrm>
          <a:off x="1601274" y="1600200"/>
          <a:ext cx="8989454" cy="4699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45684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smtClean="0"/>
              <a:t>Thyestes:</a:t>
            </a:r>
            <a:r>
              <a:rPr lang="en-US" dirty="0" smtClean="0"/>
              <a:t> Plot and Theme</a:t>
            </a:r>
            <a:br>
              <a:rPr lang="en-US" dirty="0" smtClean="0"/>
            </a:br>
            <a:r>
              <a:rPr lang="en-US" sz="3100" dirty="0"/>
              <a:t>(“Senecan Formula”)</a:t>
            </a:r>
            <a:endParaRPr lang="en-US" i="1" dirty="0"/>
          </a:p>
        </p:txBody>
      </p:sp>
      <p:graphicFrame>
        <p:nvGraphicFramePr>
          <p:cNvPr id="11" name="Content Placeholder 10"/>
          <p:cNvGraphicFramePr>
            <a:graphicFrameLocks noGrp="1"/>
          </p:cNvGraphicFramePr>
          <p:nvPr>
            <p:ph idx="4294967295"/>
            <p:extLst>
              <p:ext uri="{D42A27DB-BD31-4B8C-83A1-F6EECF244321}">
                <p14:modId xmlns:p14="http://schemas.microsoft.com/office/powerpoint/2010/main" val="1423797740"/>
              </p:ext>
            </p:extLst>
          </p:nvPr>
        </p:nvGraphicFramePr>
        <p:xfrm>
          <a:off x="1981201" y="1828800"/>
          <a:ext cx="8229600" cy="4303563"/>
        </p:xfrm>
        <a:graphic>
          <a:graphicData uri="http://schemas.openxmlformats.org/drawingml/2006/table">
            <a:tbl>
              <a:tblPr firstRow="1" bandRow="1">
                <a:tableStyleId>{5C22544A-7EE6-4342-B048-85BDC9FD1C3A}</a:tableStyleId>
              </a:tblPr>
              <a:tblGrid>
                <a:gridCol w="2307920">
                  <a:extLst>
                    <a:ext uri="{9D8B030D-6E8A-4147-A177-3AD203B41FA5}">
                      <a16:colId xmlns:a16="http://schemas.microsoft.com/office/drawing/2014/main" val="20000"/>
                    </a:ext>
                  </a:extLst>
                </a:gridCol>
                <a:gridCol w="5921680">
                  <a:extLst>
                    <a:ext uri="{9D8B030D-6E8A-4147-A177-3AD203B41FA5}">
                      <a16:colId xmlns:a16="http://schemas.microsoft.com/office/drawing/2014/main" val="20001"/>
                    </a:ext>
                  </a:extLst>
                </a:gridCol>
              </a:tblGrid>
              <a:tr h="379611">
                <a:tc>
                  <a:txBody>
                    <a:bodyPr/>
                    <a:lstStyle/>
                    <a:p>
                      <a:r>
                        <a:rPr lang="en-US" sz="2000" dirty="0" smtClean="0"/>
                        <a:t>Thematic Structure</a:t>
                      </a:r>
                      <a:endParaRPr lang="en-US" sz="2000" dirty="0"/>
                    </a:p>
                  </a:txBody>
                  <a:tcPr/>
                </a:tc>
                <a:tc>
                  <a:txBody>
                    <a:bodyPr/>
                    <a:lstStyle/>
                    <a:p>
                      <a:r>
                        <a:rPr lang="en-US" sz="2000" dirty="0" smtClean="0"/>
                        <a:t>Dramatic Structure</a:t>
                      </a:r>
                      <a:endParaRPr lang="en-US" sz="2000" dirty="0"/>
                    </a:p>
                  </a:txBody>
                  <a:tcPr/>
                </a:tc>
                <a:extLst>
                  <a:ext uri="{0D108BD9-81ED-4DB2-BD59-A6C34878D82A}">
                    <a16:rowId xmlns:a16="http://schemas.microsoft.com/office/drawing/2014/main" val="10000"/>
                  </a:ext>
                </a:extLst>
              </a:tr>
              <a:tr h="671620">
                <a:tc>
                  <a:txBody>
                    <a:bodyPr/>
                    <a:lstStyle/>
                    <a:p>
                      <a:r>
                        <a:rPr lang="en-US" sz="2000" b="1" i="1" dirty="0" smtClean="0"/>
                        <a:t>CLOUD OF EVIL</a:t>
                      </a:r>
                      <a:endParaRPr lang="en-US" sz="2000" b="1" i="1" dirty="0"/>
                    </a:p>
                  </a:txBody>
                  <a:tcPr>
                    <a:solidFill>
                      <a:srgbClr val="CEE7EE"/>
                    </a:solidFill>
                  </a:tcPr>
                </a:tc>
                <a:tc>
                  <a:txBody>
                    <a:bodyPr/>
                    <a:lstStyle/>
                    <a:p>
                      <a:r>
                        <a:rPr lang="en-US" sz="2000" b="1" dirty="0" smtClean="0"/>
                        <a:t>ACT 1.</a:t>
                      </a:r>
                      <a:r>
                        <a:rPr lang="en-US" sz="2000" dirty="0" smtClean="0"/>
                        <a:t> Fury incites</a:t>
                      </a:r>
                      <a:r>
                        <a:rPr lang="en-US" sz="2000" baseline="0" dirty="0" smtClean="0"/>
                        <a:t> Tantalus’ ghost. Choral ode. Prayer against tragic cycle.</a:t>
                      </a:r>
                      <a:endParaRPr lang="en-US" sz="2000" dirty="0"/>
                    </a:p>
                  </a:txBody>
                  <a:tcPr/>
                </a:tc>
                <a:extLst>
                  <a:ext uri="{0D108BD9-81ED-4DB2-BD59-A6C34878D82A}">
                    <a16:rowId xmlns:a16="http://schemas.microsoft.com/office/drawing/2014/main" val="10001"/>
                  </a:ext>
                </a:extLst>
              </a:tr>
              <a:tr h="379611">
                <a:tc rowSpan="2">
                  <a:txBody>
                    <a:bodyPr/>
                    <a:lstStyle/>
                    <a:p>
                      <a:r>
                        <a:rPr lang="en-US" sz="2000" b="1" i="1" dirty="0" smtClean="0"/>
                        <a:t>DEFEAT OF REASON BY PASSION</a:t>
                      </a:r>
                      <a:endParaRPr lang="en-US" sz="2000" b="1" i="1" dirty="0"/>
                    </a:p>
                  </a:txBody>
                  <a:tcPr/>
                </a:tc>
                <a:tc>
                  <a:txBody>
                    <a:bodyPr/>
                    <a:lstStyle/>
                    <a:p>
                      <a:r>
                        <a:rPr lang="en-US" sz="2000" b="1" dirty="0" smtClean="0"/>
                        <a:t>ACT 2.</a:t>
                      </a:r>
                      <a:r>
                        <a:rPr lang="en-US" sz="2000" dirty="0" smtClean="0"/>
                        <a:t> Atreus</a:t>
                      </a:r>
                      <a:r>
                        <a:rPr lang="en-US" sz="2000" baseline="0" dirty="0" smtClean="0"/>
                        <a:t> and Minister</a:t>
                      </a:r>
                      <a:r>
                        <a:rPr lang="en-US" sz="2000" dirty="0" smtClean="0"/>
                        <a:t>. Debate,</a:t>
                      </a:r>
                      <a:r>
                        <a:rPr lang="en-US" sz="2000" baseline="0" dirty="0" smtClean="0"/>
                        <a:t> portrait in tyranny.</a:t>
                      </a:r>
                      <a:endParaRPr lang="en-US" sz="2000" dirty="0" smtClean="0"/>
                    </a:p>
                  </a:txBody>
                  <a:tcPr/>
                </a:tc>
                <a:extLst>
                  <a:ext uri="{0D108BD9-81ED-4DB2-BD59-A6C34878D82A}">
                    <a16:rowId xmlns:a16="http://schemas.microsoft.com/office/drawing/2014/main" val="10002"/>
                  </a:ext>
                </a:extLst>
              </a:tr>
              <a:tr h="379611">
                <a:tc vMerge="1">
                  <a:txBody>
                    <a:bodyPr/>
                    <a:lstStyle/>
                    <a:p>
                      <a:endParaRPr lang="en-US" sz="2000" b="1" i="1" dirty="0"/>
                    </a:p>
                  </a:txBody>
                  <a:tcPr/>
                </a:tc>
                <a:tc>
                  <a:txBody>
                    <a:bodyPr/>
                    <a:lstStyle/>
                    <a:p>
                      <a:r>
                        <a:rPr lang="en-US" sz="2000" b="1" dirty="0" smtClean="0"/>
                        <a:t>ACT 3.</a:t>
                      </a:r>
                      <a:r>
                        <a:rPr lang="en-US" sz="2000" dirty="0" smtClean="0"/>
                        <a:t> Thyestes</a:t>
                      </a:r>
                      <a:r>
                        <a:rPr lang="en-US" sz="2000" baseline="0" dirty="0" smtClean="0"/>
                        <a:t> and sons. Retirement v. return.</a:t>
                      </a:r>
                      <a:endParaRPr lang="en-US" sz="2000" dirty="0" smtClean="0"/>
                    </a:p>
                  </a:txBody>
                  <a:tcPr/>
                </a:tc>
                <a:extLst>
                  <a:ext uri="{0D108BD9-81ED-4DB2-BD59-A6C34878D82A}">
                    <a16:rowId xmlns:a16="http://schemas.microsoft.com/office/drawing/2014/main" val="10003"/>
                  </a:ext>
                </a:extLst>
              </a:tr>
              <a:tr h="379611">
                <a:tc row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i="1" kern="1200" dirty="0" smtClean="0">
                          <a:solidFill>
                            <a:schemeClr val="dk1"/>
                          </a:solidFill>
                          <a:latin typeface="+mn-lt"/>
                          <a:ea typeface="+mn-ea"/>
                          <a:cs typeface="+mn-cs"/>
                        </a:rPr>
                        <a:t>EXPLOSION OF EVIL</a:t>
                      </a:r>
                    </a:p>
                  </a:txBody>
                  <a:tcPr>
                    <a:solidFill>
                      <a:srgbClr val="CEE7EE"/>
                    </a:solidFill>
                  </a:tcPr>
                </a:tc>
                <a:tc>
                  <a:txBody>
                    <a:bodyPr/>
                    <a:lstStyle/>
                    <a:p>
                      <a:r>
                        <a:rPr lang="en-US" sz="2000" b="1" dirty="0" smtClean="0"/>
                        <a:t>ACT 3 cont.</a:t>
                      </a:r>
                      <a:r>
                        <a:rPr lang="en-US" sz="2000" dirty="0" smtClean="0"/>
                        <a:t> Atreus &amp;</a:t>
                      </a:r>
                      <a:r>
                        <a:rPr lang="en-US" sz="2000" baseline="0" dirty="0" smtClean="0"/>
                        <a:t> Thyestes – “reconciliation.”</a:t>
                      </a:r>
                      <a:endParaRPr lang="en-US" sz="2000" dirty="0" smtClean="0"/>
                    </a:p>
                  </a:txBody>
                  <a:tcPr/>
                </a:tc>
                <a:extLst>
                  <a:ext uri="{0D108BD9-81ED-4DB2-BD59-A6C34878D82A}">
                    <a16:rowId xmlns:a16="http://schemas.microsoft.com/office/drawing/2014/main" val="10004"/>
                  </a:ext>
                </a:extLst>
              </a:tr>
              <a:tr h="379611">
                <a:tc vMerge="1">
                  <a:txBody>
                    <a:bodyPr/>
                    <a:lstStyle/>
                    <a:p>
                      <a:endParaRPr lang="en-US" sz="2000" b="1" i="1" dirty="0"/>
                    </a:p>
                  </a:txBody>
                  <a:tcPr>
                    <a:solidFill>
                      <a:srgbClr val="D0D8E8"/>
                    </a:solidFill>
                  </a:tcPr>
                </a:tc>
                <a:tc>
                  <a:txBody>
                    <a:bodyPr/>
                    <a:lstStyle/>
                    <a:p>
                      <a:r>
                        <a:rPr lang="en-US" sz="2000" b="1" dirty="0" smtClean="0"/>
                        <a:t>ACT 4.</a:t>
                      </a:r>
                      <a:r>
                        <a:rPr lang="en-US" sz="2000" dirty="0" smtClean="0"/>
                        <a:t> Messenger. Sacrifice, </a:t>
                      </a:r>
                      <a:r>
                        <a:rPr lang="en-US" sz="2000" i="1" dirty="0" smtClean="0"/>
                        <a:t>locus </a:t>
                      </a:r>
                      <a:r>
                        <a:rPr lang="en-US" sz="2000" i="1" dirty="0" err="1" smtClean="0"/>
                        <a:t>horridus</a:t>
                      </a:r>
                      <a:r>
                        <a:rPr lang="en-US" sz="2000" dirty="0" smtClean="0"/>
                        <a:t>.</a:t>
                      </a:r>
                      <a:endParaRPr lang="en-US" sz="2000" dirty="0"/>
                    </a:p>
                  </a:txBody>
                  <a:tcPr/>
                </a:tc>
                <a:extLst>
                  <a:ext uri="{0D108BD9-81ED-4DB2-BD59-A6C34878D82A}">
                    <a16:rowId xmlns:a16="http://schemas.microsoft.com/office/drawing/2014/main" val="10005"/>
                  </a:ext>
                </a:extLst>
              </a:tr>
              <a:tr h="706923">
                <a:tc vMerge="1">
                  <a:txBody>
                    <a:bodyPr/>
                    <a:lstStyle/>
                    <a:p>
                      <a:endParaRPr lang="en-US"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dirty="0" smtClean="0"/>
                        <a:t>ACT 5.</a:t>
                      </a:r>
                      <a:r>
                        <a:rPr lang="en-US" sz="2000" dirty="0" smtClean="0"/>
                        <a:t> Atreus, Thyestes. Recognition &amp; reversal.</a:t>
                      </a:r>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144257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Rhetoric</a:t>
            </a:r>
            <a:endParaRPr lang="en-US" dirty="0"/>
          </a:p>
        </p:txBody>
      </p:sp>
      <p:sp>
        <p:nvSpPr>
          <p:cNvPr id="2" name="Text Placeholder 1"/>
          <p:cNvSpPr>
            <a:spLocks noGrp="1"/>
          </p:cNvSpPr>
          <p:nvPr>
            <p:ph type="body" idx="1"/>
          </p:nvPr>
        </p:nvSpPr>
        <p:spPr/>
        <p:txBody>
          <a:bodyPr/>
          <a:lstStyle/>
          <a:p>
            <a:r>
              <a:rPr lang="en-US" smtClean="0"/>
              <a:t>Perverse exaggeration</a:t>
            </a:r>
            <a:endParaRPr lang="en-US" dirty="0"/>
          </a:p>
        </p:txBody>
      </p:sp>
      <p:sp>
        <p:nvSpPr>
          <p:cNvPr id="7" name="Content Placeholder 6"/>
          <p:cNvSpPr>
            <a:spLocks noGrp="1"/>
          </p:cNvSpPr>
          <p:nvPr>
            <p:ph sz="half" idx="2"/>
          </p:nvPr>
        </p:nvSpPr>
        <p:spPr/>
        <p:txBody>
          <a:bodyPr/>
          <a:lstStyle/>
          <a:p>
            <a:r>
              <a:rPr lang="en-US" smtClean="0"/>
              <a:t>“The fire seems loath to touch the roasting flesh. . . . The liver on the spits was heard to squeal” (Messenger, p. 79)</a:t>
            </a:r>
            <a:endParaRPr lang="en-US" dirty="0" smtClean="0"/>
          </a:p>
        </p:txBody>
      </p:sp>
      <p:sp>
        <p:nvSpPr>
          <p:cNvPr id="8" name="Text Placeholder 7"/>
          <p:cNvSpPr>
            <a:spLocks noGrp="1"/>
          </p:cNvSpPr>
          <p:nvPr>
            <p:ph type="body" sz="quarter" idx="3"/>
          </p:nvPr>
        </p:nvSpPr>
        <p:spPr/>
        <p:txBody>
          <a:bodyPr/>
          <a:lstStyle/>
          <a:p>
            <a:r>
              <a:rPr lang="en-US" smtClean="0"/>
              <a:t>Sententia</a:t>
            </a:r>
            <a:endParaRPr lang="en-US" dirty="0"/>
          </a:p>
        </p:txBody>
      </p:sp>
      <p:sp>
        <p:nvSpPr>
          <p:cNvPr id="9" name="Content Placeholder 8"/>
          <p:cNvSpPr>
            <a:spLocks noGrp="1"/>
          </p:cNvSpPr>
          <p:nvPr>
            <p:ph sz="quarter" idx="4"/>
          </p:nvPr>
        </p:nvSpPr>
        <p:spPr/>
        <p:txBody>
          <a:bodyPr>
            <a:normAutofit fontScale="85000" lnSpcReduction="10000"/>
          </a:bodyPr>
          <a:lstStyle/>
          <a:p>
            <a:r>
              <a:rPr lang="en-US" dirty="0" smtClean="0"/>
              <a:t>“Men compelled by fear / to praise, may be by fear compelled to hate” (Minister to Atreus, p. 54)</a:t>
            </a:r>
          </a:p>
          <a:p>
            <a:r>
              <a:rPr lang="en-US" dirty="0" smtClean="0"/>
              <a:t>Compare</a:t>
            </a:r>
          </a:p>
          <a:p>
            <a:pPr marL="284163" indent="0">
              <a:buNone/>
            </a:pPr>
            <a:r>
              <a:rPr lang="en-US" dirty="0" smtClean="0"/>
              <a:t>“Let them hate so long as they fear” (</a:t>
            </a:r>
            <a:r>
              <a:rPr lang="en-US" i="1" dirty="0" err="1" smtClean="0"/>
              <a:t>Ōdērint</a:t>
            </a:r>
            <a:r>
              <a:rPr lang="en-US" i="1" dirty="0" smtClean="0"/>
              <a:t> </a:t>
            </a:r>
            <a:r>
              <a:rPr lang="en-US" i="1" dirty="0" err="1" smtClean="0"/>
              <a:t>dum</a:t>
            </a:r>
            <a:r>
              <a:rPr lang="en-US" i="1" dirty="0" smtClean="0"/>
              <a:t> </a:t>
            </a:r>
            <a:r>
              <a:rPr lang="en-US" i="1" dirty="0" err="1" smtClean="0"/>
              <a:t>metuant</a:t>
            </a:r>
            <a:r>
              <a:rPr lang="en-US" dirty="0" smtClean="0"/>
              <a:t>, Atreus in Accius’ Atreus)</a:t>
            </a:r>
            <a:endParaRPr lang="en-US" dirty="0"/>
          </a:p>
        </p:txBody>
      </p:sp>
    </p:spTree>
    <p:extLst>
      <p:ext uri="{BB962C8B-B14F-4D97-AF65-F5344CB8AC3E}">
        <p14:creationId xmlns:p14="http://schemas.microsoft.com/office/powerpoint/2010/main" val="1327195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fade">
                                      <p:cBhvr>
                                        <p:cTn id="17" dur="500"/>
                                        <p:tgtEl>
                                          <p:spTgt spid="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fade">
                                      <p:cBhvr>
                                        <p:cTn id="22" dur="500"/>
                                        <p:tgtEl>
                                          <p:spTgt spid="9">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xEl>
                                              <p:pRg st="1" end="1"/>
                                            </p:txEl>
                                          </p:spTgt>
                                        </p:tgtEl>
                                        <p:attrNameLst>
                                          <p:attrName>style.visibility</p:attrName>
                                        </p:attrNameLst>
                                      </p:cBhvr>
                                      <p:to>
                                        <p:strVal val="visible"/>
                                      </p:to>
                                    </p:set>
                                    <p:animEffect transition="in" filter="fade">
                                      <p:cBhvr>
                                        <p:cTn id="27" dur="500"/>
                                        <p:tgtEl>
                                          <p:spTgt spid="9">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xEl>
                                              <p:pRg st="2" end="2"/>
                                            </p:txEl>
                                          </p:spTgt>
                                        </p:tgtEl>
                                        <p:attrNameLst>
                                          <p:attrName>style.visibility</p:attrName>
                                        </p:attrNameLst>
                                      </p:cBhvr>
                                      <p:to>
                                        <p:strVal val="visible"/>
                                      </p:to>
                                    </p:set>
                                    <p:animEffect transition="in" filter="fade">
                                      <p:cBhvr>
                                        <p:cTn id="32"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7" grpId="0" build="p"/>
      <p:bldP spid="8" grpId="0" build="p"/>
      <p:bldP spid="9"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Rectangle 1"/>
          <p:cNvSpPr/>
          <p:nvPr/>
        </p:nvSpPr>
        <p:spPr>
          <a:xfrm>
            <a:off x="2362447" y="3136614"/>
            <a:ext cx="7467109" cy="584775"/>
          </a:xfrm>
          <a:prstGeom prst="rect">
            <a:avLst/>
          </a:prstGeom>
        </p:spPr>
        <p:txBody>
          <a:bodyPr wrap="none" anchor="ctr" anchorCtr="0">
            <a:spAutoFit/>
          </a:bodyPr>
          <a:lstStyle/>
          <a:p>
            <a:pPr algn="ctr"/>
            <a:r>
              <a:rPr lang="en-US" sz="3200" dirty="0">
                <a:hlinkClick r:id="rId3"/>
              </a:rPr>
              <a:t>https://youtu.be/a3aFv8IQb4s?t=551</a:t>
            </a:r>
            <a:endParaRPr lang="en-US" sz="3200" dirty="0"/>
          </a:p>
        </p:txBody>
      </p:sp>
    </p:spTree>
    <p:extLst>
      <p:ext uri="{BB962C8B-B14F-4D97-AF65-F5344CB8AC3E}">
        <p14:creationId xmlns:p14="http://schemas.microsoft.com/office/powerpoint/2010/main" val="2469213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786"/>
            <a:ext cx="12192000" cy="6855362"/>
          </a:xfrm>
          <a:prstGeom prst="rect">
            <a:avLst/>
          </a:prstGeom>
        </p:spPr>
      </p:pic>
      <p:sp>
        <p:nvSpPr>
          <p:cNvPr id="2" name="Title 1"/>
          <p:cNvSpPr>
            <a:spLocks noGrp="1"/>
          </p:cNvSpPr>
          <p:nvPr>
            <p:ph type="title"/>
          </p:nvPr>
        </p:nvSpPr>
        <p:spPr>
          <a:xfrm>
            <a:off x="266701" y="274638"/>
            <a:ext cx="11658599" cy="1325562"/>
          </a:xfrm>
          <a:noFill/>
        </p:spPr>
        <p:txBody>
          <a:bodyPr/>
          <a:lstStyle/>
          <a:p>
            <a:r>
              <a:rPr lang="en-US" dirty="0" smtClean="0">
                <a:solidFill>
                  <a:schemeClr val="bg1"/>
                </a:solidFill>
              </a:rPr>
              <a:t>How to relate to the violence in </a:t>
            </a:r>
            <a:r>
              <a:rPr lang="en-US" i="1" dirty="0" smtClean="0">
                <a:solidFill>
                  <a:schemeClr val="bg1"/>
                </a:solidFill>
              </a:rPr>
              <a:t>Kill Bill</a:t>
            </a:r>
            <a:r>
              <a:rPr lang="en-US" dirty="0" smtClean="0">
                <a:solidFill>
                  <a:schemeClr val="bg1"/>
                </a:solidFill>
              </a:rPr>
              <a:t>? As</a:t>
            </a:r>
            <a:endParaRPr lang="en-US" dirty="0">
              <a:solidFill>
                <a:schemeClr val="bg1"/>
              </a:solidFill>
            </a:endParaRPr>
          </a:p>
        </p:txBody>
      </p:sp>
      <p:sp>
        <p:nvSpPr>
          <p:cNvPr id="3" name="Content Placeholder 2"/>
          <p:cNvSpPr>
            <a:spLocks noGrp="1"/>
          </p:cNvSpPr>
          <p:nvPr>
            <p:ph idx="1"/>
          </p:nvPr>
        </p:nvSpPr>
        <p:spPr>
          <a:xfrm>
            <a:off x="266701" y="1828800"/>
            <a:ext cx="10707371" cy="4343400"/>
          </a:xfrm>
        </p:spPr>
        <p:txBody>
          <a:bodyPr/>
          <a:lstStyle/>
          <a:p>
            <a:pPr>
              <a:buClr>
                <a:schemeClr val="bg1"/>
              </a:buClr>
            </a:pPr>
            <a:r>
              <a:rPr lang="en-US" dirty="0" smtClean="0">
                <a:solidFill>
                  <a:schemeClr val="bg1"/>
                </a:solidFill>
              </a:rPr>
              <a:t>Funny?</a:t>
            </a:r>
          </a:p>
          <a:p>
            <a:pPr>
              <a:buClr>
                <a:schemeClr val="bg1"/>
              </a:buClr>
            </a:pPr>
            <a:r>
              <a:rPr lang="en-US" dirty="0" smtClean="0">
                <a:solidFill>
                  <a:schemeClr val="bg1"/>
                </a:solidFill>
              </a:rPr>
              <a:t>Sad?</a:t>
            </a:r>
          </a:p>
          <a:p>
            <a:pPr>
              <a:buClr>
                <a:schemeClr val="bg1"/>
              </a:buClr>
            </a:pPr>
            <a:r>
              <a:rPr lang="en-US" dirty="0" err="1" smtClean="0">
                <a:solidFill>
                  <a:schemeClr val="bg1"/>
                </a:solidFill>
              </a:rPr>
              <a:t>Esquisite</a:t>
            </a:r>
            <a:r>
              <a:rPr lang="en-US" dirty="0" smtClean="0">
                <a:solidFill>
                  <a:schemeClr val="bg1"/>
                </a:solidFill>
              </a:rPr>
              <a:t>?</a:t>
            </a:r>
          </a:p>
          <a:p>
            <a:pPr>
              <a:buClr>
                <a:schemeClr val="bg1"/>
              </a:buClr>
            </a:pPr>
            <a:r>
              <a:rPr lang="en-US" dirty="0" smtClean="0">
                <a:solidFill>
                  <a:schemeClr val="bg1"/>
                </a:solidFill>
              </a:rPr>
              <a:t>Repulsive?</a:t>
            </a:r>
            <a:endParaRPr lang="en-US" dirty="0">
              <a:solidFill>
                <a:schemeClr val="bg1"/>
              </a:solidFill>
            </a:endParaRPr>
          </a:p>
        </p:txBody>
      </p:sp>
    </p:spTree>
    <p:extLst>
      <p:ext uri="{BB962C8B-B14F-4D97-AF65-F5344CB8AC3E}">
        <p14:creationId xmlns:p14="http://schemas.microsoft.com/office/powerpoint/2010/main" val="171727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667878"/>
            <a:ext cx="10668000" cy="4361322"/>
          </a:xfrm>
          <a:prstGeom prst="rect">
            <a:avLst/>
          </a:prstGeom>
          <a:noFill/>
        </p:spPr>
        <p:txBody>
          <a:bodyPr wrap="square" rtlCol="0" anchor="ctr" anchorCtr="0">
            <a:spAutoFit/>
          </a:bodyPr>
          <a:lstStyle/>
          <a:p>
            <a:pPr>
              <a:lnSpc>
                <a:spcPct val="125000"/>
              </a:lnSpc>
            </a:pPr>
            <a:r>
              <a:rPr lang="en-US" sz="2800" dirty="0" smtClean="0">
                <a:solidFill>
                  <a:srgbClr val="737373"/>
                </a:solidFill>
                <a:latin typeface="Calibri" panose="020F0502020204030204" pitchFamily="34" charset="0"/>
                <a:cs typeface="Calibri" panose="020F0502020204030204" pitchFamily="34" charset="0"/>
              </a:rPr>
              <a:t>“The </a:t>
            </a:r>
            <a:r>
              <a:rPr lang="en-US" sz="2800" dirty="0">
                <a:solidFill>
                  <a:srgbClr val="737373"/>
                </a:solidFill>
                <a:latin typeface="Calibri" panose="020F0502020204030204" pitchFamily="34" charset="0"/>
                <a:cs typeface="Calibri" panose="020F0502020204030204" pitchFamily="34" charset="0"/>
              </a:rPr>
              <a:t>most unpleasantly sanguinary [of Senecan tragedies] is the </a:t>
            </a:r>
            <a:r>
              <a:rPr lang="en-US" sz="2800" i="1" dirty="0">
                <a:solidFill>
                  <a:srgbClr val="737373"/>
                </a:solidFill>
                <a:latin typeface="Calibri" panose="020F0502020204030204" pitchFamily="34" charset="0"/>
                <a:cs typeface="Calibri" panose="020F0502020204030204" pitchFamily="34" charset="0"/>
              </a:rPr>
              <a:t>Thyestes</a:t>
            </a:r>
            <a:r>
              <a:rPr lang="en-US" sz="2800" dirty="0">
                <a:solidFill>
                  <a:srgbClr val="737373"/>
                </a:solidFill>
                <a:latin typeface="Calibri" panose="020F0502020204030204" pitchFamily="34" charset="0"/>
                <a:cs typeface="Calibri" panose="020F0502020204030204" pitchFamily="34" charset="0"/>
              </a:rPr>
              <a:t>, a subject which, so far as we know, was not attempted by a Greek dramatist" (xxiii-iv). That is simply un true. Eight Greek dramatists, including Sophocles, Euripides and Agathon, wrote tragedies entitled </a:t>
            </a:r>
            <a:r>
              <a:rPr lang="en-US" sz="2800" i="1" dirty="0">
                <a:solidFill>
                  <a:srgbClr val="737373"/>
                </a:solidFill>
                <a:latin typeface="Calibri" panose="020F0502020204030204" pitchFamily="34" charset="0"/>
                <a:cs typeface="Calibri" panose="020F0502020204030204" pitchFamily="34" charset="0"/>
              </a:rPr>
              <a:t>Thyestes</a:t>
            </a:r>
            <a:r>
              <a:rPr lang="en-US" sz="2800" dirty="0">
                <a:solidFill>
                  <a:srgbClr val="737373"/>
                </a:solidFill>
                <a:latin typeface="Calibri" panose="020F0502020204030204" pitchFamily="34" charset="0"/>
                <a:cs typeface="Calibri" panose="020F0502020204030204" pitchFamily="34" charset="0"/>
              </a:rPr>
              <a:t>; although all are now lost and the fragments of them, as so often, are scanty, at least the Sophoclean </a:t>
            </a:r>
            <a:r>
              <a:rPr lang="en-US" sz="2800" i="1" dirty="0">
                <a:solidFill>
                  <a:srgbClr val="737373"/>
                </a:solidFill>
                <a:latin typeface="Calibri" panose="020F0502020204030204" pitchFamily="34" charset="0"/>
                <a:cs typeface="Calibri" panose="020F0502020204030204" pitchFamily="34" charset="0"/>
              </a:rPr>
              <a:t>Second Thyestes</a:t>
            </a:r>
            <a:r>
              <a:rPr lang="en-US" sz="2800" dirty="0">
                <a:solidFill>
                  <a:srgbClr val="737373"/>
                </a:solidFill>
                <a:latin typeface="Calibri" panose="020F0502020204030204" pitchFamily="34" charset="0"/>
                <a:cs typeface="Calibri" panose="020F0502020204030204" pitchFamily="34" charset="0"/>
              </a:rPr>
              <a:t> (and possibly, also, his </a:t>
            </a:r>
            <a:r>
              <a:rPr lang="en-US" sz="2800" i="1" dirty="0">
                <a:solidFill>
                  <a:srgbClr val="737373"/>
                </a:solidFill>
                <a:latin typeface="Calibri" panose="020F0502020204030204" pitchFamily="34" charset="0"/>
                <a:cs typeface="Calibri" panose="020F0502020204030204" pitchFamily="34" charset="0"/>
              </a:rPr>
              <a:t>Atreus</a:t>
            </a:r>
            <a:r>
              <a:rPr lang="en-US" sz="2800" dirty="0">
                <a:solidFill>
                  <a:srgbClr val="737373"/>
                </a:solidFill>
                <a:latin typeface="Calibri" panose="020F0502020204030204" pitchFamily="34" charset="0"/>
                <a:cs typeface="Calibri" panose="020F0502020204030204" pitchFamily="34" charset="0"/>
              </a:rPr>
              <a:t>) </a:t>
            </a:r>
            <a:r>
              <a:rPr lang="en-US" sz="2800" dirty="0" smtClean="0">
                <a:solidFill>
                  <a:srgbClr val="737373"/>
                </a:solidFill>
                <a:latin typeface="Calibri" panose="020F0502020204030204" pitchFamily="34" charset="0"/>
                <a:cs typeface="Calibri" panose="020F0502020204030204" pitchFamily="34" charset="0"/>
              </a:rPr>
              <a:t>almost </a:t>
            </a:r>
            <a:r>
              <a:rPr lang="en-US" sz="2800" dirty="0">
                <a:solidFill>
                  <a:srgbClr val="737373"/>
                </a:solidFill>
                <a:latin typeface="Calibri" panose="020F0502020204030204" pitchFamily="34" charset="0"/>
                <a:cs typeface="Calibri" panose="020F0502020204030204" pitchFamily="34" charset="0"/>
              </a:rPr>
              <a:t>certainly dealt with the cannibalistic dinner</a:t>
            </a:r>
            <a:r>
              <a:rPr lang="en-US" sz="2800" dirty="0" smtClean="0">
                <a:solidFill>
                  <a:srgbClr val="737373"/>
                </a:solidFill>
                <a:latin typeface="Calibri" panose="020F0502020204030204" pitchFamily="34" charset="0"/>
                <a:cs typeface="Calibri" panose="020F0502020204030204" pitchFamily="34" charset="0"/>
              </a:rPr>
              <a:t>.” (C.J. Herington </a:t>
            </a:r>
            <a:r>
              <a:rPr lang="en-US" sz="2800" i="1" dirty="0" smtClean="0">
                <a:solidFill>
                  <a:srgbClr val="737373"/>
                </a:solidFill>
                <a:latin typeface="Calibri" panose="020F0502020204030204" pitchFamily="34" charset="0"/>
                <a:cs typeface="Calibri" panose="020F0502020204030204" pitchFamily="34" charset="0"/>
              </a:rPr>
              <a:t>Senecan Tragedy</a:t>
            </a:r>
            <a:r>
              <a:rPr lang="en-US" sz="2800" dirty="0" smtClean="0">
                <a:solidFill>
                  <a:srgbClr val="737373"/>
                </a:solidFill>
                <a:latin typeface="Calibri" panose="020F0502020204030204" pitchFamily="34" charset="0"/>
                <a:cs typeface="Calibri" panose="020F0502020204030204" pitchFamily="34" charset="0"/>
              </a:rPr>
              <a:t> Arion 1966 p. 428)</a:t>
            </a:r>
            <a:endParaRPr lang="en-US" sz="2800" dirty="0" smtClean="0">
              <a:solidFill>
                <a:srgbClr val="737373"/>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78531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667878"/>
            <a:ext cx="10668000" cy="4361322"/>
          </a:xfrm>
          <a:prstGeom prst="rect">
            <a:avLst/>
          </a:prstGeom>
          <a:noFill/>
        </p:spPr>
        <p:txBody>
          <a:bodyPr wrap="square" rtlCol="0" anchor="ctr" anchorCtr="0">
            <a:spAutoFit/>
          </a:bodyPr>
          <a:lstStyle/>
          <a:p>
            <a:pPr>
              <a:lnSpc>
                <a:spcPct val="125000"/>
              </a:lnSpc>
            </a:pPr>
            <a:r>
              <a:rPr lang="en-US" sz="2800" dirty="0" smtClean="0">
                <a:solidFill>
                  <a:srgbClr val="737373"/>
                </a:solidFill>
                <a:latin typeface="Calibri" panose="020F0502020204030204" pitchFamily="34" charset="0"/>
                <a:cs typeface="Calibri" panose="020F0502020204030204" pitchFamily="34" charset="0"/>
              </a:rPr>
              <a:t>“The </a:t>
            </a:r>
            <a:r>
              <a:rPr lang="en-US" sz="2800" dirty="0">
                <a:solidFill>
                  <a:srgbClr val="737373"/>
                </a:solidFill>
                <a:latin typeface="Calibri" panose="020F0502020204030204" pitchFamily="34" charset="0"/>
                <a:cs typeface="Calibri" panose="020F0502020204030204" pitchFamily="34" charset="0"/>
              </a:rPr>
              <a:t>most unpleasantly sanguinary [of Senecan tragedies] is the </a:t>
            </a:r>
            <a:r>
              <a:rPr lang="en-US" sz="2800" i="1" dirty="0">
                <a:solidFill>
                  <a:srgbClr val="737373"/>
                </a:solidFill>
                <a:latin typeface="Calibri" panose="020F0502020204030204" pitchFamily="34" charset="0"/>
                <a:cs typeface="Calibri" panose="020F0502020204030204" pitchFamily="34" charset="0"/>
              </a:rPr>
              <a:t>Thyestes</a:t>
            </a:r>
            <a:r>
              <a:rPr lang="en-US" sz="2800" dirty="0">
                <a:solidFill>
                  <a:srgbClr val="737373"/>
                </a:solidFill>
                <a:latin typeface="Calibri" panose="020F0502020204030204" pitchFamily="34" charset="0"/>
                <a:cs typeface="Calibri" panose="020F0502020204030204" pitchFamily="34" charset="0"/>
              </a:rPr>
              <a:t>, a subject which, so far as we know, was not attempted by a Greek dramatist" (xxiii-iv). That is simply un true. Eight Greek dramatists, including Sophocles, Euripides and Agathon, wrote tragedies entitled </a:t>
            </a:r>
            <a:r>
              <a:rPr lang="en-US" sz="2800" i="1" dirty="0">
                <a:solidFill>
                  <a:srgbClr val="737373"/>
                </a:solidFill>
                <a:latin typeface="Calibri" panose="020F0502020204030204" pitchFamily="34" charset="0"/>
                <a:cs typeface="Calibri" panose="020F0502020204030204" pitchFamily="34" charset="0"/>
              </a:rPr>
              <a:t>Thyestes</a:t>
            </a:r>
            <a:r>
              <a:rPr lang="en-US" sz="2800" dirty="0">
                <a:solidFill>
                  <a:srgbClr val="737373"/>
                </a:solidFill>
                <a:latin typeface="Calibri" panose="020F0502020204030204" pitchFamily="34" charset="0"/>
                <a:cs typeface="Calibri" panose="020F0502020204030204" pitchFamily="34" charset="0"/>
              </a:rPr>
              <a:t>; although all are now lost and the fragments of them, as so often, are scanty, at least the Sophoclean </a:t>
            </a:r>
            <a:r>
              <a:rPr lang="en-US" sz="2800" i="1" dirty="0">
                <a:solidFill>
                  <a:srgbClr val="737373"/>
                </a:solidFill>
                <a:latin typeface="Calibri" panose="020F0502020204030204" pitchFamily="34" charset="0"/>
                <a:cs typeface="Calibri" panose="020F0502020204030204" pitchFamily="34" charset="0"/>
              </a:rPr>
              <a:t>Second Thyestes</a:t>
            </a:r>
            <a:r>
              <a:rPr lang="en-US" sz="2800" dirty="0">
                <a:solidFill>
                  <a:srgbClr val="737373"/>
                </a:solidFill>
                <a:latin typeface="Calibri" panose="020F0502020204030204" pitchFamily="34" charset="0"/>
                <a:cs typeface="Calibri" panose="020F0502020204030204" pitchFamily="34" charset="0"/>
              </a:rPr>
              <a:t> (and possibly, also, his </a:t>
            </a:r>
            <a:r>
              <a:rPr lang="en-US" sz="2800" i="1" dirty="0">
                <a:solidFill>
                  <a:srgbClr val="737373"/>
                </a:solidFill>
                <a:latin typeface="Calibri" panose="020F0502020204030204" pitchFamily="34" charset="0"/>
                <a:cs typeface="Calibri" panose="020F0502020204030204" pitchFamily="34" charset="0"/>
              </a:rPr>
              <a:t>Atreus</a:t>
            </a:r>
            <a:r>
              <a:rPr lang="en-US" sz="2800" dirty="0">
                <a:solidFill>
                  <a:srgbClr val="737373"/>
                </a:solidFill>
                <a:latin typeface="Calibri" panose="020F0502020204030204" pitchFamily="34" charset="0"/>
                <a:cs typeface="Calibri" panose="020F0502020204030204" pitchFamily="34" charset="0"/>
              </a:rPr>
              <a:t>) </a:t>
            </a:r>
            <a:r>
              <a:rPr lang="en-US" sz="2800" dirty="0" smtClean="0">
                <a:solidFill>
                  <a:srgbClr val="737373"/>
                </a:solidFill>
                <a:latin typeface="Calibri" panose="020F0502020204030204" pitchFamily="34" charset="0"/>
                <a:cs typeface="Calibri" panose="020F0502020204030204" pitchFamily="34" charset="0"/>
              </a:rPr>
              <a:t>almost </a:t>
            </a:r>
            <a:r>
              <a:rPr lang="en-US" sz="2800" dirty="0">
                <a:solidFill>
                  <a:srgbClr val="737373"/>
                </a:solidFill>
                <a:latin typeface="Calibri" panose="020F0502020204030204" pitchFamily="34" charset="0"/>
                <a:cs typeface="Calibri" panose="020F0502020204030204" pitchFamily="34" charset="0"/>
              </a:rPr>
              <a:t>certainly dealt with the cannibalistic dinner</a:t>
            </a:r>
            <a:r>
              <a:rPr lang="en-US" sz="2800" dirty="0" smtClean="0">
                <a:solidFill>
                  <a:srgbClr val="737373"/>
                </a:solidFill>
                <a:latin typeface="Calibri" panose="020F0502020204030204" pitchFamily="34" charset="0"/>
                <a:cs typeface="Calibri" panose="020F0502020204030204" pitchFamily="34" charset="0"/>
              </a:rPr>
              <a:t>.” (C.J. Herington </a:t>
            </a:r>
            <a:r>
              <a:rPr lang="en-US" sz="2800" i="1" dirty="0" smtClean="0">
                <a:solidFill>
                  <a:srgbClr val="737373"/>
                </a:solidFill>
                <a:latin typeface="Calibri" panose="020F0502020204030204" pitchFamily="34" charset="0"/>
                <a:cs typeface="Calibri" panose="020F0502020204030204" pitchFamily="34" charset="0"/>
              </a:rPr>
              <a:t>Senecan Tragedy</a:t>
            </a:r>
            <a:r>
              <a:rPr lang="en-US" sz="2800" dirty="0" smtClean="0">
                <a:solidFill>
                  <a:srgbClr val="737373"/>
                </a:solidFill>
                <a:latin typeface="Calibri" panose="020F0502020204030204" pitchFamily="34" charset="0"/>
                <a:cs typeface="Calibri" panose="020F0502020204030204" pitchFamily="34" charset="0"/>
              </a:rPr>
              <a:t> Arion 1966 p. 428)</a:t>
            </a:r>
            <a:endParaRPr lang="en-US" sz="2800" dirty="0" smtClean="0">
              <a:solidFill>
                <a:srgbClr val="737373"/>
              </a:solidFill>
              <a:latin typeface="Calibri" panose="020F0502020204030204" pitchFamily="34" charset="0"/>
              <a:cs typeface="Calibri" panose="020F0502020204030204" pitchFamily="34" charset="0"/>
            </a:endParaRPr>
          </a:p>
        </p:txBody>
      </p:sp>
      <p:sp>
        <p:nvSpPr>
          <p:cNvPr id="3" name="TextBox 2"/>
          <p:cNvSpPr txBox="1"/>
          <p:nvPr/>
        </p:nvSpPr>
        <p:spPr>
          <a:xfrm>
            <a:off x="762000" y="5466459"/>
            <a:ext cx="10668000" cy="630942"/>
          </a:xfrm>
          <a:prstGeom prst="rect">
            <a:avLst/>
          </a:prstGeom>
          <a:noFill/>
        </p:spPr>
        <p:txBody>
          <a:bodyPr wrap="square" rtlCol="0" anchor="ctr" anchorCtr="0">
            <a:spAutoFit/>
          </a:bodyPr>
          <a:lstStyle>
            <a:defPPr>
              <a:defRPr lang="en-US"/>
            </a:defPPr>
            <a:lvl1pPr>
              <a:lnSpc>
                <a:spcPct val="125000"/>
              </a:lnSpc>
              <a:defRPr sz="2800">
                <a:solidFill>
                  <a:srgbClr val="737373"/>
                </a:solidFill>
                <a:latin typeface="Calibri" panose="020F0502020204030204" pitchFamily="34" charset="0"/>
                <a:cs typeface="Calibri" panose="020F0502020204030204" pitchFamily="34" charset="0"/>
              </a:defRPr>
            </a:lvl1pPr>
          </a:lstStyle>
          <a:p>
            <a:r>
              <a:rPr lang="en-US" dirty="0"/>
              <a:t>“The content of Roman tragedy is not ‘tragic.’ </a:t>
            </a:r>
            <a:r>
              <a:rPr lang="en-US" dirty="0" smtClean="0"/>
              <a:t>” (</a:t>
            </a:r>
            <a:r>
              <a:rPr lang="en-US" i="1" dirty="0" smtClean="0"/>
              <a:t>Brill’s New </a:t>
            </a:r>
            <a:r>
              <a:rPr lang="en-US" i="1" dirty="0" err="1" smtClean="0"/>
              <a:t>Pauly</a:t>
            </a:r>
            <a:r>
              <a:rPr lang="en-US" dirty="0" smtClean="0"/>
              <a:t>)</a:t>
            </a:r>
            <a:endParaRPr lang="en-US" dirty="0"/>
          </a:p>
        </p:txBody>
      </p:sp>
    </p:spTree>
    <p:extLst>
      <p:ext uri="{BB962C8B-B14F-4D97-AF65-F5344CB8AC3E}">
        <p14:creationId xmlns:p14="http://schemas.microsoft.com/office/powerpoint/2010/main" val="2717174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43414" y="586553"/>
            <a:ext cx="10705175" cy="701731"/>
          </a:xfrm>
        </p:spPr>
        <p:txBody>
          <a:bodyPr wrap="none">
            <a:spAutoFit/>
          </a:bodyPr>
          <a:lstStyle/>
          <a:p>
            <a:r>
              <a:rPr lang="en-US" dirty="0" smtClean="0"/>
              <a:t>“This </a:t>
            </a:r>
            <a:r>
              <a:rPr lang="en-US" dirty="0"/>
              <a:t>monstrous (but </a:t>
            </a:r>
            <a:r>
              <a:rPr lang="en-US" dirty="0" smtClean="0"/>
              <a:t>tragic?) banquet”</a:t>
            </a:r>
            <a:endParaRPr lang="en-US" dirty="0"/>
          </a:p>
        </p:txBody>
      </p:sp>
      <p:pic>
        <p:nvPicPr>
          <p:cNvPr id="1028" name="Picture 4" descr="https://www.didaskalia.net/issues/10/2/THYHAN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6413" y="1905000"/>
            <a:ext cx="4803775" cy="320408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7047866" y="5334000"/>
            <a:ext cx="4420869" cy="707886"/>
          </a:xfrm>
          <a:prstGeom prst="rect">
            <a:avLst/>
          </a:prstGeom>
          <a:noFill/>
        </p:spPr>
        <p:txBody>
          <a:bodyPr wrap="square" rtlCol="0">
            <a:spAutoFit/>
          </a:bodyPr>
          <a:lstStyle/>
          <a:p>
            <a:pPr algn="ctr">
              <a:lnSpc>
                <a:spcPct val="125000"/>
              </a:lnSpc>
            </a:pPr>
            <a:r>
              <a:rPr lang="en-US" sz="1600" dirty="0" smtClean="0">
                <a:solidFill>
                  <a:srgbClr val="737373"/>
                </a:solidFill>
                <a:latin typeface="Calibri" panose="020F0502020204030204" pitchFamily="34" charset="0"/>
                <a:cs typeface="Calibri" panose="020F0502020204030204" pitchFamily="34" charset="0"/>
              </a:rPr>
              <a:t>Barnard production, 2013</a:t>
            </a:r>
          </a:p>
          <a:p>
            <a:pPr algn="ctr">
              <a:lnSpc>
                <a:spcPct val="125000"/>
              </a:lnSpc>
            </a:pPr>
            <a:r>
              <a:rPr lang="en-US" sz="1600" dirty="0">
                <a:solidFill>
                  <a:srgbClr val="737373"/>
                </a:solidFill>
                <a:latin typeface="Calibri" panose="020F0502020204030204" pitchFamily="34" charset="0"/>
                <a:cs typeface="Calibri" panose="020F0502020204030204" pitchFamily="34" charset="0"/>
                <a:hlinkClick r:id="rId4"/>
              </a:rPr>
              <a:t>https://youtu.be/QxoFwDpkg10?t=4242</a:t>
            </a:r>
            <a:endParaRPr lang="en-US" sz="1600" dirty="0" smtClean="0">
              <a:solidFill>
                <a:srgbClr val="737373"/>
              </a:solidFill>
              <a:latin typeface="Calibri" panose="020F0502020204030204" pitchFamily="34" charset="0"/>
              <a:cs typeface="Calibri" panose="020F0502020204030204" pitchFamily="34" charset="0"/>
            </a:endParaRPr>
          </a:p>
        </p:txBody>
      </p:sp>
      <p:sp>
        <p:nvSpPr>
          <p:cNvPr id="9" name="TextBox 8"/>
          <p:cNvSpPr txBox="1"/>
          <p:nvPr/>
        </p:nvSpPr>
        <p:spPr>
          <a:xfrm>
            <a:off x="1169451" y="5334000"/>
            <a:ext cx="4420869" cy="707886"/>
          </a:xfrm>
          <a:prstGeom prst="rect">
            <a:avLst/>
          </a:prstGeom>
          <a:noFill/>
        </p:spPr>
        <p:txBody>
          <a:bodyPr wrap="square" rtlCol="0">
            <a:spAutoFit/>
          </a:bodyPr>
          <a:lstStyle/>
          <a:p>
            <a:pPr algn="ctr">
              <a:lnSpc>
                <a:spcPct val="125000"/>
              </a:lnSpc>
            </a:pPr>
            <a:r>
              <a:rPr lang="en-US" sz="1600" dirty="0" smtClean="0">
                <a:solidFill>
                  <a:srgbClr val="737373"/>
                </a:solidFill>
                <a:latin typeface="Calibri" panose="020F0502020204030204" pitchFamily="34" charset="0"/>
                <a:cs typeface="Calibri" panose="020F0502020204030204" pitchFamily="34" charset="0"/>
              </a:rPr>
              <a:t>University of Colorado @ Boulder?</a:t>
            </a:r>
          </a:p>
          <a:p>
            <a:pPr algn="ctr">
              <a:lnSpc>
                <a:spcPct val="125000"/>
              </a:lnSpc>
            </a:pPr>
            <a:r>
              <a:rPr lang="en-US" sz="1600" dirty="0" smtClean="0">
                <a:solidFill>
                  <a:srgbClr val="737373"/>
                </a:solidFill>
                <a:latin typeface="Calibri" panose="020F0502020204030204" pitchFamily="34" charset="0"/>
                <a:cs typeface="Calibri" panose="020F0502020204030204" pitchFamily="34" charset="0"/>
                <a:hlinkClick r:id="rId5"/>
              </a:rPr>
              <a:t>https://youtu.be/Q9ljSXHPiQo?t=83</a:t>
            </a:r>
            <a:endParaRPr lang="en-US" sz="1600" dirty="0" smtClean="0">
              <a:solidFill>
                <a:srgbClr val="737373"/>
              </a:solidFill>
              <a:latin typeface="Calibri" panose="020F0502020204030204" pitchFamily="34" charset="0"/>
              <a:cs typeface="Calibri" panose="020F0502020204030204" pitchFamily="34" charset="0"/>
            </a:endParaRPr>
          </a:p>
        </p:txBody>
      </p:sp>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1813" y="1905000"/>
            <a:ext cx="5696144" cy="3204081"/>
          </a:xfrm>
          <a:prstGeom prst="rect">
            <a:avLst/>
          </a:prstGeom>
        </p:spPr>
      </p:pic>
    </p:spTree>
    <p:extLst>
      <p:ext uri="{BB962C8B-B14F-4D97-AF65-F5344CB8AC3E}">
        <p14:creationId xmlns:p14="http://schemas.microsoft.com/office/powerpoint/2010/main" val="412103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89088" y="440426"/>
            <a:ext cx="7413824" cy="5977149"/>
          </a:xfrm>
          <a:prstGeom prst="rect">
            <a:avLst/>
          </a:prstGeom>
          <a:noFill/>
        </p:spPr>
        <p:txBody>
          <a:bodyPr wrap="none" rtlCol="0" anchor="ctr" anchorCtr="0">
            <a:spAutoFit/>
          </a:bodyPr>
          <a:lstStyle/>
          <a:p>
            <a:pPr>
              <a:lnSpc>
                <a:spcPct val="125000"/>
              </a:lnSpc>
            </a:pPr>
            <a:r>
              <a:rPr lang="en-US" sz="2800" dirty="0">
                <a:solidFill>
                  <a:srgbClr val="737373"/>
                </a:solidFill>
                <a:latin typeface="Calibri" panose="020F0502020204030204" pitchFamily="34" charset="0"/>
                <a:cs typeface="Calibri" panose="020F0502020204030204" pitchFamily="34" charset="0"/>
              </a:rPr>
              <a:t>ATREUS: Brother, we two must celebrate together</a:t>
            </a:r>
          </a:p>
          <a:p>
            <a:pPr>
              <a:lnSpc>
                <a:spcPct val="125000"/>
              </a:lnSpc>
            </a:pPr>
            <a:r>
              <a:rPr lang="en-US" sz="2800" dirty="0">
                <a:solidFill>
                  <a:srgbClr val="737373"/>
                </a:solidFill>
                <a:latin typeface="Calibri" panose="020F0502020204030204" pitchFamily="34" charset="0"/>
                <a:cs typeface="Calibri" panose="020F0502020204030204" pitchFamily="34" charset="0"/>
              </a:rPr>
              <a:t>This memorable day, which will confirm</a:t>
            </a:r>
          </a:p>
          <a:p>
            <a:pPr>
              <a:lnSpc>
                <a:spcPct val="125000"/>
              </a:lnSpc>
            </a:pPr>
            <a:r>
              <a:rPr lang="en-US" sz="2800" dirty="0">
                <a:solidFill>
                  <a:srgbClr val="737373"/>
                </a:solidFill>
                <a:latin typeface="Calibri" panose="020F0502020204030204" pitchFamily="34" charset="0"/>
                <a:cs typeface="Calibri" panose="020F0502020204030204" pitchFamily="34" charset="0"/>
              </a:rPr>
              <a:t>My kingdom and assure my confidence</a:t>
            </a:r>
          </a:p>
          <a:p>
            <a:pPr>
              <a:lnSpc>
                <a:spcPct val="125000"/>
              </a:lnSpc>
            </a:pPr>
            <a:r>
              <a:rPr lang="en-US" sz="2800" dirty="0">
                <a:solidFill>
                  <a:srgbClr val="737373"/>
                </a:solidFill>
                <a:latin typeface="Calibri" panose="020F0502020204030204" pitchFamily="34" charset="0"/>
                <a:cs typeface="Calibri" panose="020F0502020204030204" pitchFamily="34" charset="0"/>
              </a:rPr>
              <a:t>In everlasting peace.</a:t>
            </a:r>
          </a:p>
          <a:p>
            <a:pPr>
              <a:lnSpc>
                <a:spcPct val="125000"/>
              </a:lnSpc>
            </a:pPr>
            <a:r>
              <a:rPr lang="en-US" sz="2800" dirty="0">
                <a:solidFill>
                  <a:srgbClr val="737373"/>
                </a:solidFill>
                <a:latin typeface="Calibri" panose="020F0502020204030204" pitchFamily="34" charset="0"/>
                <a:cs typeface="Calibri" panose="020F0502020204030204" pitchFamily="34" charset="0"/>
              </a:rPr>
              <a:t>THYESTES</a:t>
            </a:r>
            <a:r>
              <a:rPr lang="en-US" sz="2800" dirty="0" smtClean="0">
                <a:solidFill>
                  <a:srgbClr val="737373"/>
                </a:solidFill>
                <a:latin typeface="Calibri" panose="020F0502020204030204" pitchFamily="34" charset="0"/>
                <a:cs typeface="Calibri" panose="020F0502020204030204" pitchFamily="34" charset="0"/>
              </a:rPr>
              <a:t>:		</a:t>
            </a:r>
            <a:r>
              <a:rPr lang="en-US" sz="2800" dirty="0">
                <a:solidFill>
                  <a:srgbClr val="737373"/>
                </a:solidFill>
                <a:latin typeface="Calibri" panose="020F0502020204030204" pitchFamily="34" charset="0"/>
                <a:cs typeface="Calibri" panose="020F0502020204030204" pitchFamily="34" charset="0"/>
              </a:rPr>
              <a:t>	I have dined well;</a:t>
            </a:r>
          </a:p>
          <a:p>
            <a:pPr>
              <a:lnSpc>
                <a:spcPct val="125000"/>
              </a:lnSpc>
            </a:pPr>
            <a:r>
              <a:rPr lang="en-US" sz="2800" dirty="0">
                <a:solidFill>
                  <a:srgbClr val="737373"/>
                </a:solidFill>
                <a:latin typeface="Calibri" panose="020F0502020204030204" pitchFamily="34" charset="0"/>
                <a:cs typeface="Calibri" panose="020F0502020204030204" pitchFamily="34" charset="0"/>
              </a:rPr>
              <a:t>And you have wined me well. Only one thing</a:t>
            </a:r>
          </a:p>
          <a:p>
            <a:pPr>
              <a:lnSpc>
                <a:spcPct val="125000"/>
              </a:lnSpc>
            </a:pPr>
            <a:r>
              <a:rPr lang="en-US" sz="2800" dirty="0">
                <a:solidFill>
                  <a:srgbClr val="737373"/>
                </a:solidFill>
                <a:latin typeface="Calibri" panose="020F0502020204030204" pitchFamily="34" charset="0"/>
                <a:cs typeface="Calibri" panose="020F0502020204030204" pitchFamily="34" charset="0"/>
              </a:rPr>
              <a:t>Can add a culmination to my pleasure —</a:t>
            </a:r>
          </a:p>
          <a:p>
            <a:pPr>
              <a:lnSpc>
                <a:spcPct val="125000"/>
              </a:lnSpc>
            </a:pPr>
            <a:r>
              <a:rPr lang="en-US" sz="2800" dirty="0">
                <a:solidFill>
                  <a:srgbClr val="737373"/>
                </a:solidFill>
                <a:latin typeface="Calibri" panose="020F0502020204030204" pitchFamily="34" charset="0"/>
                <a:cs typeface="Calibri" panose="020F0502020204030204" pitchFamily="34" charset="0"/>
              </a:rPr>
              <a:t>That I should share my pleasure with my sons.</a:t>
            </a:r>
          </a:p>
          <a:p>
            <a:pPr>
              <a:lnSpc>
                <a:spcPct val="125000"/>
              </a:lnSpc>
            </a:pPr>
            <a:r>
              <a:rPr lang="en-US" sz="2800" dirty="0">
                <a:solidFill>
                  <a:srgbClr val="737373"/>
                </a:solidFill>
                <a:latin typeface="Calibri" panose="020F0502020204030204" pitchFamily="34" charset="0"/>
                <a:cs typeface="Calibri" panose="020F0502020204030204" pitchFamily="34" charset="0"/>
              </a:rPr>
              <a:t>ATREUS: Consider them already with you here</a:t>
            </a:r>
          </a:p>
          <a:p>
            <a:pPr>
              <a:lnSpc>
                <a:spcPct val="125000"/>
              </a:lnSpc>
            </a:pPr>
            <a:r>
              <a:rPr lang="en-US" sz="2800" dirty="0">
                <a:solidFill>
                  <a:srgbClr val="737373"/>
                </a:solidFill>
                <a:latin typeface="Calibri" panose="020F0502020204030204" pitchFamily="34" charset="0"/>
                <a:cs typeface="Calibri" panose="020F0502020204030204" pitchFamily="34" charset="0"/>
              </a:rPr>
              <a:t>In your embrace. They are, and will be, with you</a:t>
            </a:r>
          </a:p>
          <a:p>
            <a:pPr>
              <a:lnSpc>
                <a:spcPct val="125000"/>
              </a:lnSpc>
            </a:pPr>
            <a:r>
              <a:rPr lang="en-US" sz="2800" dirty="0">
                <a:solidFill>
                  <a:srgbClr val="737373"/>
                </a:solidFill>
                <a:latin typeface="Calibri" panose="020F0502020204030204" pitchFamily="34" charset="0"/>
                <a:cs typeface="Calibri" panose="020F0502020204030204" pitchFamily="34" charset="0"/>
              </a:rPr>
              <a:t>For evermore. </a:t>
            </a:r>
            <a:r>
              <a:rPr lang="en-US" sz="2800" dirty="0" smtClean="0">
                <a:solidFill>
                  <a:srgbClr val="737373"/>
                </a:solidFill>
                <a:latin typeface="Calibri" panose="020F0502020204030204" pitchFamily="34" charset="0"/>
                <a:cs typeface="Calibri" panose="020F0502020204030204" pitchFamily="34" charset="0"/>
              </a:rPr>
              <a:t>(Seneca </a:t>
            </a:r>
            <a:r>
              <a:rPr lang="en-US" sz="2800" i="1" dirty="0" smtClean="0">
                <a:solidFill>
                  <a:srgbClr val="737373"/>
                </a:solidFill>
                <a:latin typeface="Calibri" panose="020F0502020204030204" pitchFamily="34" charset="0"/>
                <a:cs typeface="Calibri" panose="020F0502020204030204" pitchFamily="34" charset="0"/>
              </a:rPr>
              <a:t>Thyestes</a:t>
            </a:r>
            <a:r>
              <a:rPr lang="en-US" sz="2800" dirty="0" smtClean="0">
                <a:solidFill>
                  <a:srgbClr val="737373"/>
                </a:solidFill>
                <a:latin typeface="Calibri" panose="020F0502020204030204" pitchFamily="34" charset="0"/>
                <a:cs typeface="Calibri" panose="020F0502020204030204" pitchFamily="34" charset="0"/>
              </a:rPr>
              <a:t> p</a:t>
            </a:r>
            <a:r>
              <a:rPr lang="en-US" sz="2800" dirty="0">
                <a:solidFill>
                  <a:srgbClr val="737373"/>
                </a:solidFill>
                <a:latin typeface="Calibri" panose="020F0502020204030204" pitchFamily="34" charset="0"/>
                <a:cs typeface="Calibri" panose="020F0502020204030204" pitchFamily="34" charset="0"/>
              </a:rPr>
              <a:t>. 87)</a:t>
            </a:r>
          </a:p>
        </p:txBody>
      </p:sp>
    </p:spTree>
    <p:extLst>
      <p:ext uri="{BB962C8B-B14F-4D97-AF65-F5344CB8AC3E}">
        <p14:creationId xmlns:p14="http://schemas.microsoft.com/office/powerpoint/2010/main" val="997391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Recap and Update</a:t>
            </a:r>
            <a:endParaRPr lang="en-US" dirty="0"/>
          </a:p>
        </p:txBody>
      </p:sp>
      <p:sp>
        <p:nvSpPr>
          <p:cNvPr id="5" name="Text Placeholder 4"/>
          <p:cNvSpPr>
            <a:spLocks noGrp="1"/>
          </p:cNvSpPr>
          <p:nvPr>
            <p:ph type="body" idx="1"/>
          </p:nvPr>
        </p:nvSpPr>
        <p:spPr/>
        <p:txBody>
          <a:bodyPr/>
          <a:lstStyle/>
          <a:p>
            <a:r>
              <a:rPr lang="en-US" dirty="0" smtClean="0"/>
              <a:t>Senecan </a:t>
            </a:r>
            <a:r>
              <a:rPr lang="en-US" dirty="0" smtClean="0"/>
              <a:t>Tragedy, Seneca’s </a:t>
            </a:r>
            <a:r>
              <a:rPr lang="en-US" i="1" dirty="0" smtClean="0"/>
              <a:t>Thyestes</a:t>
            </a:r>
            <a:endParaRPr lang="en-US" i="1" dirty="0"/>
          </a:p>
        </p:txBody>
      </p:sp>
    </p:spTree>
    <p:extLst>
      <p:ext uri="{BB962C8B-B14F-4D97-AF65-F5344CB8AC3E}">
        <p14:creationId xmlns:p14="http://schemas.microsoft.com/office/powerpoint/2010/main" val="3367281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Seneca (10-65 CE</a:t>
            </a:r>
            <a:r>
              <a:rPr lang="en-US" dirty="0" smtClean="0"/>
              <a:t>)</a:t>
            </a:r>
            <a:endParaRPr lang="en-US" dirty="0"/>
          </a:p>
        </p:txBody>
      </p:sp>
      <p:sp>
        <p:nvSpPr>
          <p:cNvPr id="8" name="Content Placeholder 7"/>
          <p:cNvSpPr>
            <a:spLocks noGrp="1"/>
          </p:cNvSpPr>
          <p:nvPr>
            <p:ph idx="1"/>
          </p:nvPr>
        </p:nvSpPr>
        <p:spPr>
          <a:xfrm>
            <a:off x="1217931" y="1828800"/>
            <a:ext cx="6478269" cy="4343400"/>
          </a:xfrm>
        </p:spPr>
        <p:txBody>
          <a:bodyPr>
            <a:normAutofit fontScale="77500" lnSpcReduction="20000"/>
          </a:bodyPr>
          <a:lstStyle/>
          <a:p>
            <a:r>
              <a:rPr lang="en-US" dirty="0" smtClean="0"/>
              <a:t>Historical background</a:t>
            </a:r>
          </a:p>
          <a:p>
            <a:pPr lvl="1"/>
            <a:r>
              <a:rPr lang="en-US" dirty="0" smtClean="0"/>
              <a:t>Claudius </a:t>
            </a:r>
            <a:r>
              <a:rPr lang="en-US" sz="2000" dirty="0"/>
              <a:t>(r. 41-54)</a:t>
            </a:r>
          </a:p>
          <a:p>
            <a:pPr lvl="1"/>
            <a:r>
              <a:rPr lang="en-US" dirty="0" smtClean="0"/>
              <a:t>Nero </a:t>
            </a:r>
            <a:r>
              <a:rPr lang="en-US" sz="2200" dirty="0"/>
              <a:t>(r. 54-68)</a:t>
            </a:r>
            <a:endParaRPr lang="en-US" dirty="0" smtClean="0"/>
          </a:p>
          <a:p>
            <a:r>
              <a:rPr lang="en-US" dirty="0" smtClean="0"/>
              <a:t>Biographical notes</a:t>
            </a:r>
          </a:p>
          <a:p>
            <a:pPr lvl="1"/>
            <a:r>
              <a:rPr lang="en-US" dirty="0" smtClean="0"/>
              <a:t>Claudius, Agrippina, Nero</a:t>
            </a:r>
          </a:p>
          <a:p>
            <a:r>
              <a:rPr lang="en-US" dirty="0" smtClean="0"/>
              <a:t>Philosophical, </a:t>
            </a:r>
            <a:r>
              <a:rPr lang="en-US" dirty="0"/>
              <a:t>rhetorical, literary </a:t>
            </a:r>
            <a:r>
              <a:rPr lang="en-US" dirty="0" smtClean="0"/>
              <a:t>interests</a:t>
            </a:r>
          </a:p>
          <a:p>
            <a:pPr lvl="1"/>
            <a:r>
              <a:rPr lang="en-US" dirty="0" smtClean="0"/>
              <a:t>Stoicism</a:t>
            </a:r>
          </a:p>
          <a:p>
            <a:pPr lvl="1"/>
            <a:r>
              <a:rPr lang="en-US" dirty="0" smtClean="0"/>
              <a:t>Epicureanism</a:t>
            </a:r>
          </a:p>
          <a:p>
            <a:pPr lvl="1"/>
            <a:r>
              <a:rPr lang="en-US" dirty="0" smtClean="0"/>
              <a:t>Declamation</a:t>
            </a:r>
          </a:p>
          <a:p>
            <a:pPr lvl="1"/>
            <a:r>
              <a:rPr lang="en-US" dirty="0" smtClean="0"/>
              <a:t>Tragedy </a:t>
            </a:r>
            <a:r>
              <a:rPr lang="en-US" dirty="0" smtClean="0"/>
              <a:t>(</a:t>
            </a:r>
            <a:r>
              <a:rPr lang="en-US" i="1" dirty="0" smtClean="0"/>
              <a:t>Thyestes</a:t>
            </a:r>
            <a:r>
              <a:rPr lang="en-US" dirty="0" smtClean="0"/>
              <a:t> 60s CE, </a:t>
            </a:r>
            <a:r>
              <a:rPr lang="en-US" dirty="0" smtClean="0"/>
              <a:t>reign of </a:t>
            </a:r>
            <a:r>
              <a:rPr lang="en-US" dirty="0" smtClean="0"/>
              <a:t>Nero?)</a:t>
            </a:r>
            <a:endParaRPr lang="en-US" dirty="0" smtClean="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0" y="2362200"/>
            <a:ext cx="2669692" cy="3061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37789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xEl>
                                              <p:pRg st="1" end="1"/>
                                            </p:txEl>
                                          </p:spTgt>
                                        </p:tgtEl>
                                        <p:attrNameLst>
                                          <p:attrName>style.visibility</p:attrName>
                                        </p:attrNameLst>
                                      </p:cBhvr>
                                      <p:to>
                                        <p:strVal val="visible"/>
                                      </p:to>
                                    </p:set>
                                    <p:animEffect transition="in" filter="fade">
                                      <p:cBhvr>
                                        <p:cTn id="10" dur="500"/>
                                        <p:tgtEl>
                                          <p:spTgt spid="8">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Effect transition="in" filter="fade">
                                      <p:cBhvr>
                                        <p:cTn id="13" dur="500"/>
                                        <p:tgtEl>
                                          <p:spTgt spid="8">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
                                            <p:txEl>
                                              <p:pRg st="3" end="3"/>
                                            </p:txEl>
                                          </p:spTgt>
                                        </p:tgtEl>
                                        <p:attrNameLst>
                                          <p:attrName>style.visibility</p:attrName>
                                        </p:attrNameLst>
                                      </p:cBhvr>
                                      <p:to>
                                        <p:strVal val="visible"/>
                                      </p:to>
                                    </p:set>
                                    <p:animEffect transition="in" filter="fade">
                                      <p:cBhvr>
                                        <p:cTn id="18" dur="500"/>
                                        <p:tgtEl>
                                          <p:spTgt spid="8">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xEl>
                                              <p:pRg st="4" end="4"/>
                                            </p:txEl>
                                          </p:spTgt>
                                        </p:tgtEl>
                                        <p:attrNameLst>
                                          <p:attrName>style.visibility</p:attrName>
                                        </p:attrNameLst>
                                      </p:cBhvr>
                                      <p:to>
                                        <p:strVal val="visible"/>
                                      </p:to>
                                    </p:set>
                                    <p:animEffect transition="in" filter="fade">
                                      <p:cBhvr>
                                        <p:cTn id="21" dur="500"/>
                                        <p:tgtEl>
                                          <p:spTgt spid="8">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8">
                                            <p:txEl>
                                              <p:pRg st="5" end="5"/>
                                            </p:txEl>
                                          </p:spTgt>
                                        </p:tgtEl>
                                        <p:attrNameLst>
                                          <p:attrName>style.visibility</p:attrName>
                                        </p:attrNameLst>
                                      </p:cBhvr>
                                      <p:to>
                                        <p:strVal val="visible"/>
                                      </p:to>
                                    </p:set>
                                    <p:animEffect transition="in" filter="fade">
                                      <p:cBhvr>
                                        <p:cTn id="26" dur="500"/>
                                        <p:tgtEl>
                                          <p:spTgt spid="8">
                                            <p:txEl>
                                              <p:pRg st="5" end="5"/>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8">
                                            <p:txEl>
                                              <p:pRg st="6" end="6"/>
                                            </p:txEl>
                                          </p:spTgt>
                                        </p:tgtEl>
                                        <p:attrNameLst>
                                          <p:attrName>style.visibility</p:attrName>
                                        </p:attrNameLst>
                                      </p:cBhvr>
                                      <p:to>
                                        <p:strVal val="visible"/>
                                      </p:to>
                                    </p:set>
                                    <p:animEffect transition="in" filter="fade">
                                      <p:cBhvr>
                                        <p:cTn id="29" dur="500"/>
                                        <p:tgtEl>
                                          <p:spTgt spid="8">
                                            <p:txEl>
                                              <p:pRg st="6" end="6"/>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8">
                                            <p:txEl>
                                              <p:pRg st="7" end="7"/>
                                            </p:txEl>
                                          </p:spTgt>
                                        </p:tgtEl>
                                        <p:attrNameLst>
                                          <p:attrName>style.visibility</p:attrName>
                                        </p:attrNameLst>
                                      </p:cBhvr>
                                      <p:to>
                                        <p:strVal val="visible"/>
                                      </p:to>
                                    </p:set>
                                    <p:animEffect transition="in" filter="fade">
                                      <p:cBhvr>
                                        <p:cTn id="32" dur="500"/>
                                        <p:tgtEl>
                                          <p:spTgt spid="8">
                                            <p:txEl>
                                              <p:pRg st="7" end="7"/>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8">
                                            <p:txEl>
                                              <p:pRg st="8" end="8"/>
                                            </p:txEl>
                                          </p:spTgt>
                                        </p:tgtEl>
                                        <p:attrNameLst>
                                          <p:attrName>style.visibility</p:attrName>
                                        </p:attrNameLst>
                                      </p:cBhvr>
                                      <p:to>
                                        <p:strVal val="visible"/>
                                      </p:to>
                                    </p:set>
                                    <p:animEffect transition="in" filter="fade">
                                      <p:cBhvr>
                                        <p:cTn id="35" dur="500"/>
                                        <p:tgtEl>
                                          <p:spTgt spid="8">
                                            <p:txEl>
                                              <p:pRg st="8" end="8"/>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8">
                                            <p:txEl>
                                              <p:pRg st="9" end="9"/>
                                            </p:txEl>
                                          </p:spTgt>
                                        </p:tgtEl>
                                        <p:attrNameLst>
                                          <p:attrName>style.visibility</p:attrName>
                                        </p:attrNameLst>
                                      </p:cBhvr>
                                      <p:to>
                                        <p:strVal val="visible"/>
                                      </p:to>
                                    </p:set>
                                    <p:animEffect transition="in" filter="fade">
                                      <p:cBhvr>
                                        <p:cTn id="38" dur="500"/>
                                        <p:tgtEl>
                                          <p:spTgt spid="8">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theme/theme1.xml><?xml version="1.0" encoding="utf-8"?>
<a:theme xmlns:a="http://schemas.openxmlformats.org/drawingml/2006/main" name="ancient_tragedy">
  <a:themeElements>
    <a:clrScheme name="Custom 1">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00B0F0"/>
      </a:hlink>
      <a:folHlink>
        <a:srgbClr val="00B0F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ln>
          <a:solidFill>
            <a:schemeClr val="bg2">
              <a:lumMod val="75000"/>
            </a:schemeClr>
          </a:solidFill>
        </a:ln>
        <a:effectLst>
          <a:outerShdw blurRad="50800" dist="25400" dir="2700000" algn="tl" rotWithShape="0">
            <a:prstClr val="black">
              <a:alpha val="28000"/>
            </a:prstClr>
          </a:outerShdw>
        </a:effectLst>
      </a:spPr>
      <a:bodyPr wrap="square" anchor="ctr" anchorCtr="0">
        <a:spAutoFit/>
      </a:bodyPr>
      <a:lstStyle>
        <a:defPPr>
          <a:defRPr sz="3600" dirty="0">
            <a:latin typeface="Calibri" panose="020F0502020204030204" pitchFamily="34" charset="0"/>
            <a:cs typeface="Calibri" panose="020F0502020204030204" pitchFamily="34" charset="0"/>
          </a:defRPr>
        </a:defPPr>
      </a:lst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lnSpc>
            <a:spcPct val="125000"/>
          </a:lnSpc>
          <a:defRPr sz="3200" dirty="0" smtClean="0">
            <a:solidFill>
              <a:srgbClr val="737373"/>
            </a:solidFill>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ancient_tragedy" id="{7ED3EF83-65AE-4132-85CC-8951EDF6DBE1}" vid="{B55A40B6-58BF-4761-BC39-C5CF41FFE7B6}"/>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ancient_tragedy</Template>
  <TotalTime>481</TotalTime>
  <Words>2553</Words>
  <Application>Microsoft Office PowerPoint</Application>
  <PresentationFormat>Widescreen</PresentationFormat>
  <Paragraphs>134</Paragraphs>
  <Slides>13</Slides>
  <Notes>13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Arial</vt:lpstr>
      <vt:lpstr>Calibri</vt:lpstr>
      <vt:lpstr>Candara</vt:lpstr>
      <vt:lpstr>Century Gothic</vt:lpstr>
      <vt:lpstr>Levenim MT</vt:lpstr>
      <vt:lpstr>Tahoma</vt:lpstr>
      <vt:lpstr>Times New Roman</vt:lpstr>
      <vt:lpstr>Wingdings</vt:lpstr>
      <vt:lpstr>ancient_tragedy</vt:lpstr>
      <vt:lpstr>Seneca’s Thyestes</vt:lpstr>
      <vt:lpstr>PowerPoint Presentation</vt:lpstr>
      <vt:lpstr>How to relate to the violence in Kill Bill? As</vt:lpstr>
      <vt:lpstr>PowerPoint Presentation</vt:lpstr>
      <vt:lpstr>PowerPoint Presentation</vt:lpstr>
      <vt:lpstr>“This monstrous (but tragic?) banquet”</vt:lpstr>
      <vt:lpstr>PowerPoint Presentation</vt:lpstr>
      <vt:lpstr>Recap and Update</vt:lpstr>
      <vt:lpstr>Seneca (10-65 CE)</vt:lpstr>
      <vt:lpstr>PowerPoint Presentation</vt:lpstr>
      <vt:lpstr>House of Tantalus</vt:lpstr>
      <vt:lpstr>Thyestes: Plot and Theme (“Senecan Formula”)</vt:lpstr>
      <vt:lpstr>Rhetoric</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Seneca’s Thyestes, or. . .</dc:title>
  <dc:creator>ascholtz</dc:creator>
  <cp:lastModifiedBy>Scholtz, Andrew</cp:lastModifiedBy>
  <cp:revision>92</cp:revision>
  <cp:lastPrinted>2020-04-23T20:53:20Z</cp:lastPrinted>
  <dcterms:created xsi:type="dcterms:W3CDTF">2011-12-01T04:06:21Z</dcterms:created>
  <dcterms:modified xsi:type="dcterms:W3CDTF">2020-04-23T20:53:27Z</dcterms:modified>
</cp:coreProperties>
</file>